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95" r:id="rId3"/>
    <p:sldId id="294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5"/>
            <p14:sldId id="29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924" y="5689601"/>
            <a:ext cx="7515156" cy="3899475"/>
            <a:chOff x="42671" y="569061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42671" y="569061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2671" y="611276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3"/>
                  </a:moveTo>
                  <a:lnTo>
                    <a:pt x="0" y="3476243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3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987679" y="764911"/>
            <a:ext cx="3096343" cy="1008835"/>
          </a:xfrm>
          <a:custGeom>
            <a:avLst/>
            <a:gdLst/>
            <a:ahLst/>
            <a:cxnLst/>
            <a:rect l="l" t="t" r="r" b="b"/>
            <a:pathLst>
              <a:path w="3096895" h="1009014">
                <a:moveTo>
                  <a:pt x="3096768" y="1008888"/>
                </a:moveTo>
                <a:lnTo>
                  <a:pt x="0" y="1008888"/>
                </a:lnTo>
                <a:lnTo>
                  <a:pt x="0" y="0"/>
                </a:lnTo>
                <a:lnTo>
                  <a:pt x="3096768" y="0"/>
                </a:lnTo>
                <a:lnTo>
                  <a:pt x="3096768" y="1008888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723386" y="1105337"/>
            <a:ext cx="1612613" cy="28892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油井水泥缓凝剂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6672" y="2255879"/>
            <a:ext cx="3403629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C-R42L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是一种聚合物类高温缓凝剂，可用于高温下延长水泥浆的稠化时间。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033474" y="1609119"/>
            <a:ext cx="972646" cy="13525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5" name="object 15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250924" y="3882205"/>
          <a:ext cx="3194685" cy="1490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2755"/>
                <a:gridCol w="1471930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369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825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棕色粘稠液体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4825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1.05±0.02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66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2.0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8" name="object 18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6832" y="7128192"/>
            <a:ext cx="4060736" cy="1485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期：24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6675" y="3596633"/>
            <a:ext cx="3867096" cy="296164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0990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高温下加量敏感性低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稠化时间规律性好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不影响水泥石早期强度发展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与大多数COSL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固井外加剂相容性良好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3970">
              <a:lnSpc>
                <a:spcPct val="100000"/>
              </a:lnSpc>
              <a:spcBef>
                <a:spcPts val="110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推荐温度（BHCT）：120-180℃（248-356℉）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推荐加量（BWOC）：0.5-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4.0%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7045" y="765175"/>
            <a:ext cx="1469390" cy="100838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41846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R42L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1" y="6318901"/>
            <a:ext cx="7515156" cy="3899475"/>
            <a:chOff x="0" y="6320027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6320027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742175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32560" cy="98996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8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2350">
              <a:latin typeface="Times New Roman" panose="02020603050405020304"/>
              <a:cs typeface="Times New Roman" panose="02020603050405020304"/>
            </a:endParaRPr>
          </a:p>
          <a:p>
            <a:pPr marL="35179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R42L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486410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RETARDER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7388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5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1" name="object 11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38009" y="11036"/>
                  </a:lnTo>
                  <a:lnTo>
                    <a:pt x="7538009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67944" y="2363124"/>
            <a:ext cx="3773768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C-R42L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retarder,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extend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thickening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time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cement slurries.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2100" y="3586183"/>
            <a:ext cx="3660758" cy="141541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sensitivity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Predictable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thickening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time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Provides early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cement-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development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Compatible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most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COSL</a:t>
            </a:r>
            <a:r>
              <a:rPr sz="1200" spc="-6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additives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4548165" y="3518034"/>
          <a:ext cx="2820035" cy="1478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0145"/>
                <a:gridCol w="1659890"/>
              </a:tblGrid>
              <a:tr h="509270">
                <a:tc gridSpan="2">
                  <a:txBody>
                    <a:bodyPr/>
                    <a:lstStyle/>
                    <a:p>
                      <a:pPr marL="771525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984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33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</a:t>
                      </a:r>
                      <a:r>
                        <a:rPr sz="1050" spc="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237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49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1.05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49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2.0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580857" y="5584299"/>
            <a:ext cx="4453731" cy="7670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9090" indent="-286385">
              <a:lnSpc>
                <a:spcPct val="100000"/>
              </a:lnSpc>
              <a:spcBef>
                <a:spcPts val="109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9090" algn="l"/>
                <a:tab pos="3397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248-</a:t>
            </a:r>
            <a:r>
              <a:rPr sz="1200" dirty="0">
                <a:latin typeface="Arial" panose="020B0604020202020204"/>
                <a:cs typeface="Arial" panose="020B0604020202020204"/>
              </a:rPr>
              <a:t>356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360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(120-180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909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9090" algn="l"/>
                <a:tab pos="33972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0.5-4.0%/0.054-0.429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7181" y="7141016"/>
            <a:ext cx="6348234" cy="137541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2740" indent="-285115">
              <a:lnSpc>
                <a:spcPct val="100000"/>
              </a:lnSpc>
              <a:spcBef>
                <a:spcPts val="152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pail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27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L/pl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2740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274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2740" algn="l"/>
                <a:tab pos="33337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24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1846</Words>
  <Application>WPS 演示</Application>
  <PresentationFormat>自定义</PresentationFormat>
  <Paragraphs>115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6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微软雅黑</vt:lpstr>
      <vt:lpstr>Arial Unicode MS</vt:lpstr>
      <vt:lpstr>Calibri</vt:lpstr>
      <vt:lpstr>MS UI Gothic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196</cp:revision>
  <dcterms:created xsi:type="dcterms:W3CDTF">2017-02-16T09:46:00Z</dcterms:created>
  <dcterms:modified xsi:type="dcterms:W3CDTF">2024-10-17T07:44:54Z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