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06" r:id="rId3"/>
    <p:sldId id="305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6"/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77013" y="764911"/>
            <a:ext cx="3095074" cy="9893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253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7500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5676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672" y="2117475"/>
            <a:ext cx="3225860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C-FL90S是C-FL90L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的固体粉末，可控制低温至高温水泥浆体系的失水量，特别适合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在盐水中使用。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3" name="object 13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188069" y="3802971"/>
          <a:ext cx="3171190" cy="1489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0055"/>
                <a:gridCol w="146113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3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76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黑色粉末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76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1.35±0.05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pH值（1%</a:t>
                      </a: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水溶液)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6675" y="3596633"/>
            <a:ext cx="2473519" cy="10591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26390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可使用淡水和饱和盐水配浆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63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6390" algn="l"/>
                <a:tab pos="3270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具有辅助分散的性能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675" y="5529502"/>
            <a:ext cx="3689328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推荐温度（BHCT）：20-230℃（68-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推荐加量（BWOC）：0.7-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3.5%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7525" y="765175"/>
            <a:ext cx="1452880" cy="9779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6068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C-FL90S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7525" y="766445"/>
            <a:ext cx="1423035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>
              <a:latin typeface="Times New Roman" panose="02020603050405020304"/>
              <a:cs typeface="Times New Roman" panose="02020603050405020304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C-FL90S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479233"/>
            <a:ext cx="3881062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C-FL90S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C-FL90L,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to 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from</a:t>
            </a:r>
            <a:r>
              <a:rPr sz="1200" spc="2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low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1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temperature,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suitable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5245" y="3568229"/>
            <a:ext cx="3644251" cy="1006475"/>
          </a:xfrm>
          <a:prstGeom prst="rect">
            <a:avLst/>
          </a:prstGeom>
        </p:spPr>
        <p:txBody>
          <a:bodyPr vert="horz" wrap="square" lIns="0" tIns="123167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7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spcBef>
                <a:spcPts val="6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saturated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95245" y="5098957"/>
            <a:ext cx="4223902" cy="812165"/>
          </a:xfrm>
          <a:prstGeom prst="rect">
            <a:avLst/>
          </a:prstGeom>
        </p:spPr>
        <p:txBody>
          <a:bodyPr vert="horz" wrap="square" lIns="0" tIns="116818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2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68</a:t>
            </a:r>
            <a:r>
              <a:rPr sz="1200" spc="-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-446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2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(20-230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Calibri" panose="020F0502020204030204"/>
                <a:cs typeface="Calibri" panose="020F0502020204030204"/>
              </a:rPr>
              <a:t>)</a:t>
            </a:r>
            <a:endParaRPr sz="1200">
              <a:latin typeface="Calibri" panose="020F0502020204030204"/>
              <a:cs typeface="Calibri" panose="020F0502020204030204"/>
            </a:endParaR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0.7-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3.5%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135" y="6734882"/>
            <a:ext cx="6313315" cy="1412240"/>
          </a:xfrm>
          <a:prstGeom prst="rect">
            <a:avLst/>
          </a:prstGeom>
        </p:spPr>
        <p:txBody>
          <a:bodyPr vert="horz" wrap="square" lIns="0" tIns="143484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13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39174" y="3565270"/>
          <a:ext cx="2884805" cy="1546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505"/>
                <a:gridCol w="1511300"/>
              </a:tblGrid>
              <a:tr h="509270">
                <a:tc gridSpan="2">
                  <a:txBody>
                    <a:bodyPr/>
                    <a:lstStyle/>
                    <a:p>
                      <a:pPr marL="8039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Black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1.35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marL="430530" marR="178435" indent="-2444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(1%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 aqueous solution)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936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1817</Words>
  <Application>WPS 演示</Application>
  <PresentationFormat>自定义</PresentationFormat>
  <Paragraphs>109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200</cp:revision>
  <dcterms:created xsi:type="dcterms:W3CDTF">2017-02-16T09:46:00Z</dcterms:created>
  <dcterms:modified xsi:type="dcterms:W3CDTF">2024-10-17T08:08:26Z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