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1" r:id="rId3"/>
    <p:sldId id="300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1"/>
            <p14:sldId id="3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7679" y="764911"/>
            <a:ext cx="3096343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444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2039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45970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672" y="2300321"/>
            <a:ext cx="3314744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C-FL86L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是一种聚合物类降失水剂，可用于中低温段控制水泥浆的失水量。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015063" y="3650599"/>
          <a:ext cx="3343910" cy="16179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4485"/>
                <a:gridCol w="1749425"/>
              </a:tblGrid>
              <a:tr h="520065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2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681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524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无色或淡黄色粘性液体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1.08±0.02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3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8.0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3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596633"/>
            <a:ext cx="2670334" cy="11798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45440" indent="-285115">
              <a:lnSpc>
                <a:spcPct val="100000"/>
              </a:lnSpc>
              <a:spcBef>
                <a:spcPts val="11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可用于淡水或海水配浆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54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具有辅助防窜能力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454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5440" algn="l"/>
                <a:tab pos="3460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低温下不影响水泥石强度发展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期：12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5529502"/>
            <a:ext cx="3600443" cy="1023620"/>
          </a:xfrm>
          <a:prstGeom prst="rect">
            <a:avLst/>
          </a:prstGeom>
        </p:spPr>
        <p:txBody>
          <a:bodyPr vert="horz" wrap="square" lIns="0" tIns="15491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1220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推荐温度（BHCT）：2-120℃（36-248℉）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推荐加量（BWOC）：2.0-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10.0%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70660" cy="95758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17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 marL="3670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C-FL86L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788644"/>
            <a:ext cx="7499919" cy="3899475"/>
            <a:chOff x="0" y="5789675"/>
            <a:chExt cx="750125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89675"/>
              <a:ext cx="750112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211823"/>
              <a:ext cx="7501255" cy="3477895"/>
            </a:xfrm>
            <a:custGeom>
              <a:avLst/>
              <a:gdLst/>
              <a:ahLst/>
              <a:cxnLst/>
              <a:rect l="l" t="t" r="r" b="b"/>
              <a:pathLst>
                <a:path w="7501255" h="3477895">
                  <a:moveTo>
                    <a:pt x="0" y="3477768"/>
                  </a:moveTo>
                  <a:lnTo>
                    <a:pt x="0" y="0"/>
                  </a:lnTo>
                  <a:lnTo>
                    <a:pt x="7501128" y="0"/>
                  </a:lnTo>
                  <a:lnTo>
                    <a:pt x="7501128" y="3477768"/>
                  </a:lnTo>
                  <a:lnTo>
                    <a:pt x="0" y="3477768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7525" y="766445"/>
            <a:ext cx="1432560" cy="97218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380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>
              <a:latin typeface="Times New Roman" panose="02020603050405020304"/>
              <a:cs typeface="Times New Roman" panose="02020603050405020304"/>
            </a:endParaRPr>
          </a:p>
          <a:p>
            <a:pPr marL="37274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C-FL86L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86990" y="2443679"/>
            <a:ext cx="3888682" cy="5657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C-FL86L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additive,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3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is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</a:t>
            </a:r>
            <a:r>
              <a:rPr sz="1200" spc="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dirty="0">
                <a:latin typeface="Arial" panose="020B0604020202020204"/>
                <a:cs typeface="Arial" panose="020B0604020202020204"/>
              </a:rPr>
              <a:t>medium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45" y="3413712"/>
            <a:ext cx="3702660" cy="1191260"/>
          </a:xfrm>
          <a:prstGeom prst="rect">
            <a:avLst/>
          </a:prstGeom>
        </p:spPr>
        <p:txBody>
          <a:bodyPr vert="horz" wrap="square" lIns="0" tIns="123167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97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water.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prevent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gas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migration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4127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No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on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development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stone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in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temperature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3" name="object 13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68135" y="5088116"/>
            <a:ext cx="4421987" cy="812800"/>
          </a:xfrm>
          <a:prstGeom prst="rect">
            <a:avLst/>
          </a:prstGeom>
        </p:spPr>
        <p:txBody>
          <a:bodyPr vert="horz" wrap="square" lIns="0" tIns="118088" rIns="0" bIns="0" rtlCol="0">
            <a:spAutoFit/>
          </a:bodyPr>
          <a:lstStyle/>
          <a:p>
            <a:pPr marL="39370">
              <a:lnSpc>
                <a:spcPct val="100000"/>
              </a:lnSpc>
              <a:spcBef>
                <a:spcPts val="93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2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36</a:t>
            </a:r>
            <a:r>
              <a:rPr sz="1200" spc="-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-248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2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(2-120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2.0-10.0%/0.209-1.043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35" y="6734882"/>
            <a:ext cx="6313315" cy="1412240"/>
          </a:xfrm>
          <a:prstGeom prst="rect">
            <a:avLst/>
          </a:prstGeom>
        </p:spPr>
        <p:txBody>
          <a:bodyPr vert="horz" wrap="square" lIns="0" tIns="143484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130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12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4548165" y="3664312"/>
          <a:ext cx="2884805" cy="1592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05"/>
                <a:gridCol w="1511300"/>
              </a:tblGrid>
              <a:tr h="509270">
                <a:tc gridSpan="2">
                  <a:txBody>
                    <a:bodyPr/>
                    <a:lstStyle/>
                    <a:p>
                      <a:pPr marL="8039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54330" marR="98425" indent="-2482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Colorless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yellowish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41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1.08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57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79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8.0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76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1829</Words>
  <Application>WPS 演示</Application>
  <PresentationFormat>自定义</PresentationFormat>
  <Paragraphs>110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黑体</vt:lpstr>
      <vt:lpstr>Wingdings</vt:lpstr>
      <vt:lpstr>Times New Roman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198</cp:revision>
  <dcterms:created xsi:type="dcterms:W3CDTF">2017-02-16T09:46:00Z</dcterms:created>
  <dcterms:modified xsi:type="dcterms:W3CDTF">2024-10-17T07:51:43Z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