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8" r:id="rId3"/>
    <p:sldId id="309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8"/>
            <p14:sldId id="30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4345" cy="9867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C-FL71S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49657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581397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C-FL71S是C-FL71L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的固体粉末，是一种控制水泥浆失水量的聚合物类降失水剂。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6" name="object 1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738" y="3566793"/>
          <a:ext cx="3343910" cy="1655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48005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3142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96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淡红色粉末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96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872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1.28±0.02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872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pH值（1%水溶液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80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80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141" y="3596023"/>
            <a:ext cx="3427118" cy="2754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有效控制失水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低温下对水泥强度发展影响小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兼具一定的防气窜作用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3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841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推荐温度（BHCT）：≤80℃（≤176℉）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推荐加量（BWOC）：0.5-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8611" y="6997418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6558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0289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C-FL71S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432949"/>
            <a:ext cx="377440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C-FL71S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C-FL71L,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kind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organic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6223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116" y="5777689"/>
            <a:ext cx="3844875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≤176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0.5-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2.0%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0534" y="3847379"/>
            <a:ext cx="3660758" cy="135890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17653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Little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development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compressive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Prevents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migration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333967" y="3271190"/>
          <a:ext cx="2980690" cy="1772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6200"/>
                <a:gridCol w="1634490"/>
              </a:tblGrid>
              <a:tr h="551815">
                <a:tc gridSpan="2">
                  <a:txBody>
                    <a:bodyPr/>
                    <a:lstStyle/>
                    <a:p>
                      <a:pPr marL="85217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Light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reddish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1.28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417830" marR="165100" indent="-245110">
                        <a:lnSpc>
                          <a:spcPct val="150000"/>
                        </a:lnSpc>
                        <a:spcBef>
                          <a:spcPts val="20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aqueous 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602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6.0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9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1867</Words>
  <Application>WPS 演示</Application>
  <PresentationFormat>自定义</PresentationFormat>
  <Paragraphs>113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201</cp:revision>
  <dcterms:created xsi:type="dcterms:W3CDTF">2017-02-16T09:46:00Z</dcterms:created>
  <dcterms:modified xsi:type="dcterms:W3CDTF">2024-10-17T08:02:01Z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