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09" r:id="rId3"/>
    <p:sldId id="308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9"/>
            <p14:sldId id="30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704839"/>
            <a:ext cx="7515156" cy="3899475"/>
            <a:chOff x="21335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0535" cy="97853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F41S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59690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油井水泥分散剂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7101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15634"/>
            <a:ext cx="3581397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C-F41S是C-F41L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的固体粉末，可用于降低水泥浆黏度，改善水泥浆的流变性能。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6" name="object 16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861395" y="3499749"/>
          <a:ext cx="3343910" cy="10934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7970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棕红色粉末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1.18±0.02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1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3760" y="5145085"/>
            <a:ext cx="3511559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推荐温度（BHCT）：≤230℃（≤446℉）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推荐加量（BWOC）：0.2-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1.0%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6141" y="3596023"/>
            <a:ext cx="2271625" cy="11607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有效改善流变性能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具有一定的辅助缓凝作用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7224" y="6863863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45" y="5718552"/>
            <a:ext cx="7515156" cy="3899475"/>
            <a:chOff x="18288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8288" y="571957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8288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37640" cy="100266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34290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F41S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5245" y="2432886"/>
            <a:ext cx="3602983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C-F41S</a:t>
            </a:r>
            <a:r>
              <a:rPr sz="1200" spc="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solid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1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C-F41L,</a:t>
            </a:r>
            <a:r>
              <a:rPr sz="1200" spc="1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1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reduces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apparent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rheological </a:t>
            </a:r>
            <a:r>
              <a:rPr sz="1200" dirty="0">
                <a:latin typeface="Arial" panose="020B0604020202020204"/>
                <a:cs typeface="Arial" panose="020B0604020202020204"/>
              </a:rPr>
              <a:t>properties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983108" y="766434"/>
            <a:ext cx="3095074" cy="100203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 panose="02020603050405020304"/>
              <a:cs typeface="Times New Roman" panose="02020603050405020304"/>
            </a:endParaRPr>
          </a:p>
          <a:p>
            <a:pPr marL="38481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DISPERSANT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0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2" name="object 12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568135" y="7384802"/>
            <a:ext cx="6313315" cy="127444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kg/sx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lb/sx)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116" y="5455746"/>
            <a:ext cx="3929315" cy="756920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≤446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1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(≤230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0.2-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1.0%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0534" y="3847379"/>
            <a:ext cx="3542669" cy="989330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rheological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properties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Auxiliary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retarding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effect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water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82562" y="3271190"/>
          <a:ext cx="2731770" cy="12007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2515"/>
                <a:gridCol w="1659255"/>
              </a:tblGrid>
              <a:tr h="551815">
                <a:tc gridSpan="2">
                  <a:txBody>
                    <a:bodyPr/>
                    <a:lstStyle/>
                    <a:p>
                      <a:pPr marL="727075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4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Brownish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red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1.18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1735</Words>
  <Application>WPS 演示</Application>
  <PresentationFormat>自定义</PresentationFormat>
  <Paragraphs>102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黑体</vt:lpstr>
      <vt:lpstr>Wingdings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201</cp:revision>
  <dcterms:created xsi:type="dcterms:W3CDTF">2017-02-16T09:46:00Z</dcterms:created>
  <dcterms:modified xsi:type="dcterms:W3CDTF">2024-10-17T08:11:25Z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