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15" r:id="rId3"/>
    <p:sldId id="314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15"/>
            <p14:sldId id="31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9022" y="5649984"/>
            <a:ext cx="7517061" cy="3899475"/>
            <a:chOff x="16764" y="5650991"/>
            <a:chExt cx="7518400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6764" y="5650991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6764" y="6073139"/>
              <a:ext cx="7518400" cy="3477895"/>
            </a:xfrm>
            <a:custGeom>
              <a:avLst/>
              <a:gdLst/>
              <a:ahLst/>
              <a:cxnLst/>
              <a:rect l="l" t="t" r="r" b="b"/>
              <a:pathLst>
                <a:path w="7518400" h="3477895">
                  <a:moveTo>
                    <a:pt x="7517892" y="3477767"/>
                  </a:moveTo>
                  <a:lnTo>
                    <a:pt x="0" y="3477767"/>
                  </a:lnTo>
                  <a:lnTo>
                    <a:pt x="0" y="0"/>
                  </a:lnTo>
                  <a:lnTo>
                    <a:pt x="7517892" y="0"/>
                  </a:lnTo>
                  <a:lnTo>
                    <a:pt x="7517892" y="3477767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740535" cy="100266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48641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C-GS12S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9874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63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4826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油井水泥防气窜剂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71015">
              <a:lnSpc>
                <a:spcPct val="100000"/>
              </a:lnSpc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88870" y="9348619"/>
            <a:ext cx="103169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20054" y="9514325"/>
            <a:ext cx="2400507" cy="642620"/>
          </a:xfrm>
          <a:prstGeom prst="rect">
            <a:avLst/>
          </a:prstGeom>
        </p:spPr>
        <p:txBody>
          <a:bodyPr vert="horz" wrap="square" lIns="0" tIns="20951" rIns="0" bIns="0" rtlCol="0">
            <a:spAutoFit/>
          </a:bodyPr>
          <a:lstStyle/>
          <a:p>
            <a:pPr marL="12700" marR="5080" indent="698500">
              <a:lnSpc>
                <a:spcPts val="1300"/>
              </a:lnSpc>
              <a:spcBef>
                <a:spcPts val="165"/>
              </a:spcBef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945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436" y="10323806"/>
            <a:ext cx="7558962" cy="48886"/>
            <a:chOff x="-825" y="10325645"/>
            <a:chExt cx="7560309" cy="48895"/>
          </a:xfrm>
        </p:grpSpPr>
        <p:sp>
          <p:nvSpPr>
            <p:cNvPr id="15" name="object 15"/>
            <p:cNvSpPr/>
            <p:nvPr/>
          </p:nvSpPr>
          <p:spPr>
            <a:xfrm>
              <a:off x="-825" y="10361650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3861395" y="3499749"/>
          <a:ext cx="3343910" cy="1442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25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灰色粉末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气味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无气味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密度, 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2.20±0.05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8" name="object 18"/>
          <p:cNvSpPr txBox="1"/>
          <p:nvPr/>
        </p:nvSpPr>
        <p:spPr>
          <a:xfrm>
            <a:off x="566141" y="2315634"/>
            <a:ext cx="3610602" cy="242506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41275" marR="5080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GS12S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 是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C-GS12L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的固体粉末，可有效防止固井过程中发生气窜，并兼具良好的水泥石增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强作用。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2260" indent="-286385">
              <a:lnSpc>
                <a:spcPct val="100000"/>
              </a:lnSpc>
              <a:spcBef>
                <a:spcPts val="100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有效缩短水泥浆静胶凝发展过渡时间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提高水泥浆稳定性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提高水泥石强度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58611" y="6915543"/>
            <a:ext cx="4054388" cy="14992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73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包装要求：复合包装袋或按用户要求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期：12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73760" y="5145085"/>
            <a:ext cx="3511559" cy="1023620"/>
          </a:xfrm>
          <a:prstGeom prst="rect">
            <a:avLst/>
          </a:prstGeom>
        </p:spPr>
        <p:txBody>
          <a:bodyPr vert="horz" wrap="square" lIns="0" tIns="154912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220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推荐温度（BHCT）：≤230℃（≤446℉）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推荐加量（BWOC）：1.0-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15.0%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545" y="5718552"/>
            <a:ext cx="7515156" cy="3899475"/>
            <a:chOff x="18288" y="571957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8288" y="5719571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8288" y="6141719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437640" cy="100012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254635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C-GS12S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5245" y="2432886"/>
            <a:ext cx="3666472" cy="5657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C-GS12S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solid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form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C-GS12L,</a:t>
            </a:r>
            <a:r>
              <a:rPr sz="1200" spc="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to 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prevent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gas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migration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19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20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204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cement </a:t>
            </a:r>
            <a:r>
              <a:rPr sz="1200" dirty="0">
                <a:latin typeface="Arial" panose="020B0604020202020204"/>
                <a:cs typeface="Arial" panose="020B0604020202020204"/>
              </a:rPr>
              <a:t>strength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development.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983108" y="766434"/>
            <a:ext cx="3095074" cy="99949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380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1900">
              <a:latin typeface="Times New Roman" panose="02020603050405020304"/>
              <a:cs typeface="Times New Roman" panose="02020603050405020304"/>
            </a:endParaRPr>
          </a:p>
          <a:p>
            <a:pPr marL="27305" algn="ctr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1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 marR="11430" algn="ctr">
              <a:lnSpc>
                <a:spcPct val="100000"/>
              </a:lnSpc>
              <a:spcBef>
                <a:spcPts val="55"/>
              </a:spcBef>
            </a:pP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ANTI-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GAS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MIGRATION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ADDITIVE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  <a:spcBef>
                <a:spcPts val="111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436" y="10323806"/>
            <a:ext cx="7558962" cy="48886"/>
            <a:chOff x="-825" y="10325645"/>
            <a:chExt cx="7560309" cy="48895"/>
          </a:xfrm>
        </p:grpSpPr>
        <p:sp>
          <p:nvSpPr>
            <p:cNvPr id="12" name="object 12"/>
            <p:cNvSpPr/>
            <p:nvPr/>
          </p:nvSpPr>
          <p:spPr>
            <a:xfrm>
              <a:off x="-825" y="10361650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5" name="object 15"/>
          <p:cNvSpPr txBox="1"/>
          <p:nvPr/>
        </p:nvSpPr>
        <p:spPr>
          <a:xfrm>
            <a:off x="568135" y="7384802"/>
            <a:ext cx="6313315" cy="1274445"/>
          </a:xfrm>
          <a:prstGeom prst="rect">
            <a:avLst/>
          </a:prstGeom>
        </p:spPr>
        <p:txBody>
          <a:bodyPr vert="horz" wrap="square" lIns="0" tIns="65393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5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kg/sx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(55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lb/sx)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12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4116" y="5455746"/>
            <a:ext cx="3929315" cy="756920"/>
          </a:xfrm>
          <a:prstGeom prst="rect">
            <a:avLst/>
          </a:prstGeom>
        </p:spPr>
        <p:txBody>
          <a:bodyPr vert="horz" wrap="square" lIns="0" tIns="85709" rIns="0" bIns="0" rtlCol="0">
            <a:spAutoFit/>
          </a:bodyPr>
          <a:lstStyle/>
          <a:p>
            <a:pPr marL="42545">
              <a:lnSpc>
                <a:spcPct val="100000"/>
              </a:lnSpc>
              <a:spcBef>
                <a:spcPts val="67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4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≤446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10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(≤230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(BWOC):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1.0-</a:t>
            </a:r>
            <a:r>
              <a:rPr sz="1200" dirty="0">
                <a:latin typeface="Arial" panose="020B0604020202020204"/>
                <a:cs typeface="Arial" panose="020B0604020202020204"/>
              </a:rPr>
              <a:t>15.0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50" dirty="0">
                <a:latin typeface="Arial" panose="020B0604020202020204"/>
                <a:cs typeface="Arial" panose="020B0604020202020204"/>
              </a:rPr>
              <a:t>%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70534" y="3847379"/>
            <a:ext cx="3806147" cy="989330"/>
          </a:xfrm>
          <a:prstGeom prst="rect">
            <a:avLst/>
          </a:prstGeom>
        </p:spPr>
        <p:txBody>
          <a:bodyPr vert="horz" wrap="square" lIns="0" tIns="113009" rIns="0" bIns="0" rtlCol="0">
            <a:spAutoFit/>
          </a:bodyPr>
          <a:lstStyle/>
          <a:p>
            <a:pPr marL="46355">
              <a:lnSpc>
                <a:spcPct val="100000"/>
              </a:lnSpc>
              <a:spcBef>
                <a:spcPts val="89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shortens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slurries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transition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time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Improves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stability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slurries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Improves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compressive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strength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stone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4548520" y="3766402"/>
          <a:ext cx="2731770" cy="16109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9480"/>
                <a:gridCol w="1812290"/>
              </a:tblGrid>
              <a:tr h="551180">
                <a:tc gridSpan="2">
                  <a:txBody>
                    <a:bodyPr/>
                    <a:lstStyle/>
                    <a:p>
                      <a:pPr marL="727710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3396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43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158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Bluish-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grey</a:t>
                      </a:r>
                      <a:r>
                        <a:rPr sz="1050" spc="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powder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158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Odor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Odorless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288925" marR="208915" indent="-7239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Density, 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3936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4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2.20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0.05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935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1791</Words>
  <Application>WPS 演示</Application>
  <PresentationFormat>自定义</PresentationFormat>
  <Paragraphs>109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Times New Roman</vt:lpstr>
      <vt:lpstr>Impact</vt:lpstr>
      <vt:lpstr>黑体</vt:lpstr>
      <vt:lpstr>Wingdings</vt:lpstr>
      <vt:lpstr>Calibri</vt:lpstr>
      <vt:lpstr>MS UI Gothic</vt:lpstr>
      <vt:lpstr>微软雅黑</vt:lpstr>
      <vt:lpstr>Arial Unicode MS</vt:lpstr>
      <vt:lpstr>1_Office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203</cp:revision>
  <dcterms:created xsi:type="dcterms:W3CDTF">2017-02-16T09:46:00Z</dcterms:created>
  <dcterms:modified xsi:type="dcterms:W3CDTF">2024-10-17T08:19:36Z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