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7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002B"/>
    <a:srgbClr val="007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88485" autoAdjust="0"/>
  </p:normalViewPr>
  <p:slideViewPr>
    <p:cSldViewPr snapToGrid="0">
      <p:cViewPr>
        <p:scale>
          <a:sx n="125" d="100"/>
          <a:sy n="125" d="100"/>
        </p:scale>
        <p:origin x="-282" y="-575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545" y="6140625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66215" cy="100965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23939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PF-FSVIS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100965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90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Times New Roman" panose="02020603050405020304"/>
              <a:cs typeface="Times New Roman" panose="02020603050405020304"/>
            </a:endParaRPr>
          </a:p>
          <a:p>
            <a:pPr marL="92710" marR="142240" indent="242570">
              <a:lnSpc>
                <a:spcPct val="100000"/>
              </a:lnSpc>
            </a:pP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RHEOLOGY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MODIFIER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FOR</a:t>
            </a:r>
            <a:r>
              <a:rPr sz="1400" spc="2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FLAT-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RHEOLOGY</a:t>
            </a:r>
            <a:r>
              <a:rPr sz="1400" spc="-6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SYNTHETIC</a:t>
            </a:r>
            <a:r>
              <a:rPr sz="1400" spc="-6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BASED</a:t>
            </a:r>
            <a:r>
              <a:rPr sz="1400" spc="-5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DRILLING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267460">
              <a:lnSpc>
                <a:spcPct val="100000"/>
              </a:lnSpc>
              <a:spcBef>
                <a:spcPts val="530"/>
              </a:spcBef>
            </a:pPr>
            <a:r>
              <a:rPr sz="2100" baseline="220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FLUIDS</a:t>
            </a:r>
            <a:r>
              <a:rPr sz="2100" spc="412" baseline="220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8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3020" y="2208770"/>
            <a:ext cx="4319135" cy="75057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PF-FSVIS</a:t>
            </a:r>
            <a:r>
              <a:rPr sz="1200" spc="130" dirty="0">
                <a:latin typeface="Arial" panose="020B0604020202020204"/>
                <a:cs typeface="Arial" panose="020B0604020202020204"/>
              </a:rPr>
              <a:t> 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mainly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made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up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polymeric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amides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as </a:t>
            </a:r>
            <a:r>
              <a:rPr sz="1200" dirty="0">
                <a:latin typeface="Arial" panose="020B0604020202020204"/>
                <a:cs typeface="Arial" panose="020B0604020202020204"/>
              </a:rPr>
              <a:t>rheology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modifier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 </a:t>
            </a:r>
            <a:r>
              <a:rPr sz="1200" dirty="0">
                <a:latin typeface="Arial" panose="020B0604020202020204"/>
                <a:cs typeface="Arial" panose="020B0604020202020204"/>
              </a:rPr>
              <a:t>flat-rheology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synthetic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drilling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fluids.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9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designed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improving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LSRV.</a:t>
            </a:r>
            <a:r>
              <a:rPr sz="120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2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also</a:t>
            </a:r>
            <a:r>
              <a:rPr sz="1200" spc="2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has</a:t>
            </a:r>
            <a:r>
              <a:rPr sz="1200" spc="2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little </a:t>
            </a:r>
            <a:r>
              <a:rPr sz="1200" dirty="0">
                <a:latin typeface="Arial" panose="020B0604020202020204"/>
                <a:cs typeface="Arial" panose="020B0604020202020204"/>
              </a:rPr>
              <a:t>influence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temperature.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436" y="10312771"/>
            <a:ext cx="7559598" cy="60314"/>
            <a:chOff x="-825" y="10314609"/>
            <a:chExt cx="7560945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6657" y="10314609"/>
              <a:ext cx="7533640" cy="12700"/>
            </a:xfrm>
            <a:custGeom>
              <a:avLst/>
              <a:gdLst/>
              <a:ahLst/>
              <a:cxnLst/>
              <a:rect l="l" t="t" r="r" b="b"/>
              <a:pathLst>
                <a:path w="7533640" h="12700">
                  <a:moveTo>
                    <a:pt x="0" y="0"/>
                  </a:moveTo>
                  <a:lnTo>
                    <a:pt x="7533017" y="0"/>
                  </a:lnTo>
                  <a:lnTo>
                    <a:pt x="7533017" y="12700"/>
                  </a:lnTo>
                  <a:lnTo>
                    <a:pt x="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4" name="object 14"/>
          <p:cNvSpPr txBox="1"/>
          <p:nvPr/>
        </p:nvSpPr>
        <p:spPr>
          <a:xfrm>
            <a:off x="570534" y="3847379"/>
            <a:ext cx="3673455" cy="1174115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Enhance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hole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cleaning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suspension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properties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compatibility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emulsion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LSRV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67944" y="6999791"/>
            <a:ext cx="6151419" cy="904875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bucket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200L/bucket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6022" y="5455746"/>
            <a:ext cx="4140097" cy="941705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high-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non-</a:t>
            </a:r>
            <a:r>
              <a:rPr sz="1200" dirty="0">
                <a:latin typeface="Arial" panose="020B0604020202020204"/>
                <a:cs typeface="Arial" panose="020B0604020202020204"/>
              </a:rPr>
              <a:t>aqueous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Suggestion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≤320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(160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dosage:1.0-</a:t>
            </a:r>
            <a:r>
              <a:rPr sz="1200" dirty="0">
                <a:latin typeface="Arial" panose="020B0604020202020204"/>
                <a:cs typeface="Arial" panose="020B0604020202020204"/>
              </a:rPr>
              <a:t>3.5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ppb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(3-</a:t>
            </a:r>
            <a:r>
              <a:rPr sz="1200" dirty="0">
                <a:latin typeface="Arial" panose="020B0604020202020204"/>
                <a:cs typeface="Arial" panose="020B0604020202020204"/>
              </a:rPr>
              <a:t>10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4652807" y="3271190"/>
          <a:ext cx="2661285" cy="2016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975"/>
                <a:gridCol w="1464310"/>
              </a:tblGrid>
              <a:tr h="551815">
                <a:tc gridSpan="2">
                  <a:txBody>
                    <a:bodyPr/>
                    <a:lstStyle/>
                    <a:p>
                      <a:pPr marL="692150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45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5595">
                <a:tc>
                  <a:txBody>
                    <a:bodyPr/>
                    <a:lstStyle/>
                    <a:p>
                      <a:pPr marL="265430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Brown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viscous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188595" marR="120015" indent="103505">
                        <a:lnSpc>
                          <a:spcPts val="189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Flash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Point (Open-Cup),</a:t>
                      </a:r>
                      <a:r>
                        <a:rPr sz="1050" spc="-10" dirty="0">
                          <a:latin typeface="MS UI Gothic" panose="020B0600070205080204" charset="-128"/>
                          <a:cs typeface="MS UI Gothic" panose="020B0600070205080204" charset="-128"/>
                        </a:rPr>
                        <a:t>℃</a:t>
                      </a:r>
                      <a:endParaRPr sz="1050">
                        <a:latin typeface="MS UI Gothic" panose="020B0600070205080204" charset="-128"/>
                        <a:cs typeface="MS UI Gothic" panose="020B0600070205080204" charset="-128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</a:pP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≥110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0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0.95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Pour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Point,</a:t>
                      </a:r>
                      <a:r>
                        <a:rPr sz="1050" spc="-10" dirty="0">
                          <a:latin typeface="MS UI Gothic" panose="020B0600070205080204" charset="-128"/>
                          <a:cs typeface="MS UI Gothic" panose="020B0600070205080204" charset="-128"/>
                        </a:rPr>
                        <a:t>℃</a:t>
                      </a:r>
                      <a:endParaRPr sz="1050">
                        <a:latin typeface="MS UI Gothic" panose="020B0600070205080204" charset="-128"/>
                        <a:cs typeface="MS UI Gothic" panose="020B0600070205080204" charset="-128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≤-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15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1497</Words>
  <Application>WPS 演示</Application>
  <PresentationFormat>自定义</PresentationFormat>
  <Paragraphs>58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279</cp:revision>
  <dcterms:created xsi:type="dcterms:W3CDTF">2017-02-16T09:46:00Z</dcterms:created>
  <dcterms:modified xsi:type="dcterms:W3CDTF">2025-02-13T02:20:34Z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C1FCF6A1343B4D329A26238AF05FEC00_13</vt:lpwstr>
  </property>
</Properties>
</file>