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0" autoAdjust="0"/>
    <p:restoredTop sz="96387" autoAdjust="0"/>
  </p:normalViewPr>
  <p:slideViewPr>
    <p:cSldViewPr snapToGrid="0">
      <p:cViewPr>
        <p:scale>
          <a:sx n="120" d="100"/>
          <a:sy n="120" d="100"/>
        </p:scale>
        <p:origin x="2394" y="-155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5"/>
            </a:lvl1pPr>
            <a:lvl2pPr marL="377825" indent="0" algn="ctr">
              <a:buNone/>
              <a:defRPr sz="1655"/>
            </a:lvl2pPr>
            <a:lvl3pPr marL="755650" indent="0" algn="ctr">
              <a:buNone/>
              <a:defRPr sz="1490"/>
            </a:lvl3pPr>
            <a:lvl4pPr marL="1134110" indent="0" algn="ctr">
              <a:buNone/>
              <a:defRPr sz="1325"/>
            </a:lvl4pPr>
            <a:lvl5pPr marL="1511935" indent="0" algn="ctr">
              <a:buNone/>
              <a:defRPr sz="1325"/>
            </a:lvl5pPr>
            <a:lvl6pPr marL="1889760" indent="0" algn="ctr">
              <a:buNone/>
              <a:defRPr sz="1325"/>
            </a:lvl6pPr>
            <a:lvl7pPr marL="2267585" indent="0" algn="ctr">
              <a:buNone/>
              <a:defRPr sz="1325"/>
            </a:lvl7pPr>
            <a:lvl8pPr marL="2646045" indent="0" algn="ctr">
              <a:buNone/>
              <a:defRPr sz="1325"/>
            </a:lvl8pPr>
            <a:lvl9pPr marL="3023870" indent="0" algn="ctr">
              <a:buNone/>
              <a:defRPr sz="1325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782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5650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411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193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8976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6758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4604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2387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5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825" indent="0">
              <a:buNone/>
              <a:defRPr sz="2315"/>
            </a:lvl2pPr>
            <a:lvl3pPr marL="755650" indent="0">
              <a:buNone/>
              <a:defRPr sz="1985"/>
            </a:lvl3pPr>
            <a:lvl4pPr marL="1134110" indent="0">
              <a:buNone/>
              <a:defRPr sz="1655"/>
            </a:lvl4pPr>
            <a:lvl5pPr marL="1511935" indent="0">
              <a:buNone/>
              <a:defRPr sz="1655"/>
            </a:lvl5pPr>
            <a:lvl6pPr marL="1889760" indent="0">
              <a:buNone/>
              <a:defRPr sz="1655"/>
            </a:lvl6pPr>
            <a:lvl7pPr marL="2267585" indent="0">
              <a:buNone/>
              <a:defRPr sz="1655"/>
            </a:lvl7pPr>
            <a:lvl8pPr marL="2646045" indent="0">
              <a:buNone/>
              <a:defRPr sz="1655"/>
            </a:lvl8pPr>
            <a:lvl9pPr marL="3023870" indent="0">
              <a:buNone/>
              <a:defRPr sz="1655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650" rtl="0" eaLnBrk="1" latinLnBrk="0" hangingPunct="1">
        <a:lnSpc>
          <a:spcPct val="90000"/>
        </a:lnSpc>
        <a:spcBef>
          <a:spcPct val="0"/>
        </a:spcBef>
        <a:buNone/>
        <a:defRPr sz="36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230" indent="-189230" algn="l" defTabSz="75565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5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32270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7011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207899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5681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3464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124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782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411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193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8976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6758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4604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2387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545" y="6160433"/>
            <a:ext cx="7515156" cy="3477275"/>
          </a:xfrm>
          <a:custGeom>
            <a:avLst/>
            <a:gdLst/>
            <a:ahLst/>
            <a:cxnLst/>
            <a:rect l="l" t="t" r="r" b="b"/>
            <a:pathLst>
              <a:path w="7516495" h="3477895">
                <a:moveTo>
                  <a:pt x="7516368" y="3477767"/>
                </a:moveTo>
                <a:lnTo>
                  <a:pt x="0" y="3477767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7767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32560" cy="99250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16954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PF-EXLUBE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99250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 marL="311150">
              <a:lnSpc>
                <a:spcPct val="100000"/>
              </a:lnSpc>
              <a:spcBef>
                <a:spcPts val="1235"/>
              </a:spcBef>
            </a:pP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HIGH-PERFORMANCE</a:t>
            </a:r>
            <a:r>
              <a:rPr sz="1400" spc="5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LUBRICANT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5245" y="2044336"/>
            <a:ext cx="4376275" cy="111950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75" dirty="0">
                <a:latin typeface="Arial" panose="020B0604020202020204"/>
                <a:cs typeface="Arial" panose="020B0604020202020204"/>
              </a:rPr>
              <a:t>PF-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EXLUBE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high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performance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lubricant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designed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to </a:t>
            </a:r>
            <a:r>
              <a:rPr sz="1200" dirty="0">
                <a:latin typeface="Arial" panose="020B0604020202020204"/>
                <a:cs typeface="Arial" panose="020B0604020202020204"/>
              </a:rPr>
              <a:t>decrease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coefficient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torque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drag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water-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drilling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</a:t>
            </a:r>
            <a:r>
              <a:rPr sz="1200" spc="2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when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highly</a:t>
            </a:r>
            <a:r>
              <a:rPr sz="1200" spc="3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deviated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horizontal</a:t>
            </a:r>
            <a:r>
              <a:rPr sz="1200" spc="3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wells.</a:t>
            </a:r>
            <a:r>
              <a:rPr sz="1200" spc="3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PF- </a:t>
            </a:r>
            <a:r>
              <a:rPr sz="1200" dirty="0">
                <a:latin typeface="Arial" panose="020B0604020202020204"/>
                <a:cs typeface="Arial" panose="020B0604020202020204"/>
              </a:rPr>
              <a:t>EXLUBE</a:t>
            </a:r>
            <a:r>
              <a:rPr sz="1200" spc="1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performances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excellent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1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saturated</a:t>
            </a:r>
            <a:r>
              <a:rPr sz="1200" spc="1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sodium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chloride,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saturated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potassium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chloride,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saturated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sodium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formate,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or </a:t>
            </a:r>
            <a:r>
              <a:rPr sz="1200" dirty="0">
                <a:latin typeface="Arial" panose="020B0604020202020204"/>
                <a:cs typeface="Arial" panose="020B0604020202020204"/>
              </a:rPr>
              <a:t>saturated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potassium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formate.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914" y="1031460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2504143" y="10117197"/>
            <a:ext cx="2551390" cy="15430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4" name="object 14"/>
          <p:cNvSpPr txBox="1"/>
          <p:nvPr/>
        </p:nvSpPr>
        <p:spPr>
          <a:xfrm>
            <a:off x="568135" y="7438220"/>
            <a:ext cx="6279666" cy="113919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11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bucket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200L/bucket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conditions:Store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area.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6022" y="3948525"/>
            <a:ext cx="3832177" cy="29457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2740" indent="-286385">
              <a:lnSpc>
                <a:spcPct val="100000"/>
              </a:lnSpc>
              <a:spcBef>
                <a:spcPts val="159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lubrication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performance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WBM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2740" marR="328930" indent="-285750">
              <a:lnSpc>
                <a:spcPct val="13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torque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drag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extreme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conditions, </a:t>
            </a:r>
            <a:r>
              <a:rPr sz="1200" dirty="0">
                <a:latin typeface="Arial" panose="020B0604020202020204"/>
                <a:cs typeface="Arial" panose="020B0604020202020204"/>
              </a:rPr>
              <a:t>especially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extended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reach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drilling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1470" indent="-285115">
              <a:lnSpc>
                <a:spcPct val="100000"/>
              </a:lnSpc>
              <a:spcBef>
                <a:spcPts val="7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1470" algn="l"/>
                <a:tab pos="3321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Decrease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potential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differential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sticking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147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1470" algn="l"/>
                <a:tab pos="3321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saturated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147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1470" algn="l"/>
                <a:tab pos="3321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Do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not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increase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rheology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gel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strengths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80645">
              <a:lnSpc>
                <a:spcPct val="100000"/>
              </a:lnSpc>
              <a:spcBef>
                <a:spcPts val="112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spcBef>
                <a:spcPts val="99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Applied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highly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deviated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horizontal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wells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drilling-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≤300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(150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3.5-</a:t>
            </a:r>
            <a:r>
              <a:rPr sz="1200" dirty="0">
                <a:latin typeface="Arial" panose="020B0604020202020204"/>
                <a:cs typeface="Arial" panose="020B0604020202020204"/>
              </a:rPr>
              <a:t>7.0ppb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(10-20kg/m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4652807" y="3774021"/>
          <a:ext cx="2661285" cy="18681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3805"/>
                <a:gridCol w="1427480"/>
              </a:tblGrid>
              <a:tr h="551180">
                <a:tc gridSpan="2">
                  <a:txBody>
                    <a:bodyPr/>
                    <a:lstStyle/>
                    <a:p>
                      <a:pPr marL="692150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396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496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Yellow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Density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0.90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6159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Flash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point,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60" dirty="0">
                          <a:latin typeface="MS UI Gothic" panose="020B0600070205080204" charset="-128"/>
                          <a:cs typeface="MS UI Gothic" panose="020B0600070205080204" charset="-128"/>
                        </a:rPr>
                        <a:t>℃</a:t>
                      </a:r>
                      <a:endParaRPr sz="1050">
                        <a:latin typeface="MS UI Gothic" panose="020B0600070205080204" charset="-128"/>
                        <a:cs typeface="MS UI Gothic" panose="020B0600070205080204" charset="-128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≥150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6159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Freezing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point,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50" dirty="0">
                          <a:latin typeface="MS UI Gothic" panose="020B0600070205080204" charset="-128"/>
                          <a:cs typeface="MS UI Gothic" panose="020B0600070205080204" charset="-128"/>
                        </a:rPr>
                        <a:t>℃</a:t>
                      </a:r>
                      <a:endParaRPr sz="1050">
                        <a:latin typeface="MS UI Gothic" panose="020B0600070205080204" charset="-128"/>
                        <a:cs typeface="MS UI Gothic" panose="020B0600070205080204" charset="-128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≤-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15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1751</Words>
  <Application>WPS 演示</Application>
  <PresentationFormat>自定义</PresentationFormat>
  <Paragraphs>60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Impact</vt:lpstr>
      <vt:lpstr>Calibri</vt:lpstr>
      <vt:lpstr>Arial</vt:lpstr>
      <vt:lpstr>黑体</vt:lpstr>
      <vt:lpstr>Wingdings</vt:lpstr>
      <vt:lpstr>MS UI Gothic</vt:lpstr>
      <vt:lpstr>微软雅黑</vt:lpstr>
      <vt:lpstr>Arial Unicode MS</vt:lpstr>
      <vt:lpstr>Calibri Light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246</cp:revision>
  <dcterms:created xsi:type="dcterms:W3CDTF">2017-02-16T09:46:00Z</dcterms:created>
  <dcterms:modified xsi:type="dcterms:W3CDTF">2025-02-13T02:28:40Z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EE2994523014404FB4CE915AFE5CD56B_13</vt:lpwstr>
  </property>
  <property fmtid="{D5CDD505-2E9C-101B-9397-08002B2CF9AE}" pid="3" name="KSOProductBuildVer">
    <vt:lpwstr>2052-12.1.0.19770</vt:lpwstr>
  </property>
</Properties>
</file>