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7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丁玉/油田化学事业部/中海油服" initials="丁玉/油田化学事业部/中海油服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2830" autoAdjust="0"/>
  </p:normalViewPr>
  <p:slideViewPr>
    <p:cSldViewPr snapToGrid="0">
      <p:cViewPr varScale="1">
        <p:scale>
          <a:sx n="69" d="100"/>
          <a:sy n="69" d="100"/>
        </p:scale>
        <p:origin x="3162" y="4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5"/>
            </a:lvl1pPr>
            <a:lvl2pPr marL="377825" indent="0" algn="ctr">
              <a:buNone/>
              <a:defRPr sz="1655"/>
            </a:lvl2pPr>
            <a:lvl3pPr marL="755650" indent="0" algn="ctr">
              <a:buNone/>
              <a:defRPr sz="1490"/>
            </a:lvl3pPr>
            <a:lvl4pPr marL="1134110" indent="0" algn="ctr">
              <a:buNone/>
              <a:defRPr sz="1325"/>
            </a:lvl4pPr>
            <a:lvl5pPr marL="1511935" indent="0" algn="ctr">
              <a:buNone/>
              <a:defRPr sz="1325"/>
            </a:lvl5pPr>
            <a:lvl6pPr marL="1889760" indent="0" algn="ctr">
              <a:buNone/>
              <a:defRPr sz="1325"/>
            </a:lvl6pPr>
            <a:lvl7pPr marL="2267585" indent="0" algn="ctr">
              <a:buNone/>
              <a:defRPr sz="1325"/>
            </a:lvl7pPr>
            <a:lvl8pPr marL="2646045" indent="0" algn="ctr">
              <a:buNone/>
              <a:defRPr sz="1325"/>
            </a:lvl8pPr>
            <a:lvl9pPr marL="3023870" indent="0" algn="ctr">
              <a:buNone/>
              <a:defRPr sz="1325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782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5650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411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193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8976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6758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4604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2387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5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825" indent="0">
              <a:buNone/>
              <a:defRPr sz="2315"/>
            </a:lvl2pPr>
            <a:lvl3pPr marL="755650" indent="0">
              <a:buNone/>
              <a:defRPr sz="1985"/>
            </a:lvl3pPr>
            <a:lvl4pPr marL="1134110" indent="0">
              <a:buNone/>
              <a:defRPr sz="1655"/>
            </a:lvl4pPr>
            <a:lvl5pPr marL="1511935" indent="0">
              <a:buNone/>
              <a:defRPr sz="1655"/>
            </a:lvl5pPr>
            <a:lvl6pPr marL="1889760" indent="0">
              <a:buNone/>
              <a:defRPr sz="1655"/>
            </a:lvl6pPr>
            <a:lvl7pPr marL="2267585" indent="0">
              <a:buNone/>
              <a:defRPr sz="1655"/>
            </a:lvl7pPr>
            <a:lvl8pPr marL="2646045" indent="0">
              <a:buNone/>
              <a:defRPr sz="1655"/>
            </a:lvl8pPr>
            <a:lvl9pPr marL="3023870" indent="0">
              <a:buNone/>
              <a:defRPr sz="1655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650" rtl="0" eaLnBrk="1" latinLnBrk="0" hangingPunct="1">
        <a:lnSpc>
          <a:spcPct val="90000"/>
        </a:lnSpc>
        <a:spcBef>
          <a:spcPct val="0"/>
        </a:spcBef>
        <a:buNone/>
        <a:defRPr sz="36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230" indent="-189230" algn="l" defTabSz="75565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5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32270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7011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207899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5681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3464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124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782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411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193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8976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6758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4604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2387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61" y="6140625"/>
            <a:ext cx="7515156" cy="3477275"/>
          </a:xfrm>
          <a:custGeom>
            <a:avLst/>
            <a:gdLst/>
            <a:ahLst/>
            <a:cxnLst/>
            <a:rect l="l" t="t" r="r" b="b"/>
            <a:pathLst>
              <a:path w="7516495" h="3477895">
                <a:moveTo>
                  <a:pt x="7516368" y="3477768"/>
                </a:moveTo>
                <a:lnTo>
                  <a:pt x="0" y="3477768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7768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606550" cy="10007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126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650">
              <a:latin typeface="Times New Roman" panose="02020603050405020304"/>
              <a:cs typeface="Times New Roman" panose="02020603050405020304"/>
            </a:endParaRPr>
          </a:p>
          <a:p>
            <a:pPr marL="9017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PF-SMARTSEAL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27861" y="766434"/>
            <a:ext cx="2971271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50">
              <a:latin typeface="Times New Roman" panose="02020603050405020304"/>
              <a:cs typeface="Times New Roman" panose="02020603050405020304"/>
            </a:endParaRPr>
          </a:p>
          <a:p>
            <a:pPr marL="33020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INTELLIGENT</a:t>
            </a:r>
            <a:r>
              <a:rPr sz="1400" spc="-6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PLUGGING</a:t>
            </a:r>
            <a:r>
              <a:rPr sz="1400" spc="-5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AGENT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00">
              <a:latin typeface="Calibri" panose="020F0502020204030204"/>
              <a:cs typeface="Calibri" panose="020F0502020204030204"/>
            </a:endParaRPr>
          </a:p>
          <a:p>
            <a:pPr marL="172910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5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7308" y="2124965"/>
            <a:ext cx="4398496" cy="111950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35" dirty="0">
                <a:latin typeface="Arial" panose="020B0604020202020204"/>
                <a:cs typeface="Arial" panose="020B0604020202020204"/>
              </a:rPr>
              <a:t>P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F-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S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M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R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SEA</a:t>
            </a:r>
            <a:r>
              <a:rPr sz="1200" dirty="0">
                <a:latin typeface="Arial" panose="020B0604020202020204"/>
                <a:cs typeface="Arial" panose="020B0604020202020204"/>
              </a:rPr>
              <a:t>L</a:t>
            </a:r>
            <a:r>
              <a:rPr sz="1200" spc="40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i</a:t>
            </a:r>
            <a:r>
              <a:rPr sz="1200" dirty="0">
                <a:latin typeface="Arial" panose="020B0604020202020204"/>
                <a:cs typeface="Arial" panose="020B0604020202020204"/>
              </a:rPr>
              <a:t>s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a</a:t>
            </a:r>
            <a:r>
              <a:rPr sz="1200" dirty="0">
                <a:latin typeface="Arial" panose="020B0604020202020204"/>
                <a:cs typeface="Arial" panose="020B0604020202020204"/>
              </a:rPr>
              <a:t>n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lligen</a:t>
            </a:r>
            <a:r>
              <a:rPr sz="120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pluggin</a:t>
            </a:r>
            <a:r>
              <a:rPr sz="1200" dirty="0">
                <a:latin typeface="Arial" panose="020B0604020202020204"/>
                <a:cs typeface="Arial" panose="020B0604020202020204"/>
              </a:rPr>
              <a:t>g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agen</a:t>
            </a:r>
            <a:r>
              <a:rPr sz="120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o</a:t>
            </a:r>
            <a:r>
              <a:rPr sz="1200" dirty="0">
                <a:latin typeface="Arial" panose="020B0604020202020204"/>
                <a:cs typeface="Arial" panose="020B0604020202020204"/>
              </a:rPr>
              <a:t>f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c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o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m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ple</a:t>
            </a:r>
            <a:r>
              <a:rPr sz="1200" dirty="0">
                <a:latin typeface="Arial" panose="020B0604020202020204"/>
                <a:cs typeface="Arial" panose="020B0604020202020204"/>
              </a:rPr>
              <a:t>x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alu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m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inu</a:t>
            </a:r>
            <a:r>
              <a:rPr sz="1200" dirty="0">
                <a:latin typeface="Arial" panose="020B0604020202020204"/>
                <a:cs typeface="Arial" panose="020B0604020202020204"/>
              </a:rPr>
              <a:t>m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m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i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xt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u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r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e</a:t>
            </a:r>
            <a:r>
              <a:rPr sz="1200" dirty="0">
                <a:latin typeface="Arial" panose="020B0604020202020204"/>
                <a:cs typeface="Arial" panose="020B0604020202020204"/>
              </a:rPr>
              <a:t>.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I</a:t>
            </a:r>
            <a:r>
              <a:rPr sz="120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i</a:t>
            </a:r>
            <a:r>
              <a:rPr sz="1200" dirty="0">
                <a:latin typeface="Arial" panose="020B0604020202020204"/>
                <a:cs typeface="Arial" panose="020B0604020202020204"/>
              </a:rPr>
              <a:t>s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di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ss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ol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v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e</a:t>
            </a:r>
            <a:r>
              <a:rPr sz="1200" dirty="0">
                <a:latin typeface="Arial" panose="020B0604020202020204"/>
                <a:cs typeface="Arial" panose="020B0604020202020204"/>
              </a:rPr>
              <a:t>d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i</a:t>
            </a:r>
            <a:r>
              <a:rPr sz="1200" dirty="0">
                <a:latin typeface="Arial" panose="020B0604020202020204"/>
                <a:cs typeface="Arial" panose="020B0604020202020204"/>
              </a:rPr>
              <a:t>n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hig</a:t>
            </a:r>
            <a:r>
              <a:rPr sz="1200" dirty="0">
                <a:latin typeface="Arial" panose="020B0604020202020204"/>
                <a:cs typeface="Arial" panose="020B0604020202020204"/>
              </a:rPr>
              <a:t>h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p</a:t>
            </a:r>
            <a:r>
              <a:rPr sz="1200" dirty="0">
                <a:latin typeface="Arial" panose="020B0604020202020204"/>
                <a:cs typeface="Arial" panose="020B0604020202020204"/>
              </a:rPr>
              <a:t>H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wa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r-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ba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s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e</a:t>
            </a:r>
            <a:r>
              <a:rPr sz="1200" dirty="0">
                <a:latin typeface="Arial" panose="020B0604020202020204"/>
                <a:cs typeface="Arial" panose="020B0604020202020204"/>
              </a:rPr>
              <a:t>d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d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r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illin</a:t>
            </a:r>
            <a:r>
              <a:rPr sz="1200" dirty="0">
                <a:latin typeface="Arial" panose="020B0604020202020204"/>
                <a:cs typeface="Arial" panose="020B0604020202020204"/>
              </a:rPr>
              <a:t>g 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f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luid</a:t>
            </a:r>
            <a:r>
              <a:rPr sz="1200" dirty="0">
                <a:latin typeface="Arial" panose="020B0604020202020204"/>
                <a:cs typeface="Arial" panose="020B0604020202020204"/>
              </a:rPr>
              <a:t>s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an</a:t>
            </a:r>
            <a:r>
              <a:rPr sz="1200" dirty="0">
                <a:latin typeface="Arial" panose="020B0604020202020204"/>
                <a:cs typeface="Arial" panose="020B0604020202020204"/>
              </a:rPr>
              <a:t>d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en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r</a:t>
            </a:r>
            <a:r>
              <a:rPr sz="1200" dirty="0">
                <a:latin typeface="Arial" panose="020B0604020202020204"/>
                <a:cs typeface="Arial" panose="020B0604020202020204"/>
              </a:rPr>
              <a:t>s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h</a:t>
            </a:r>
            <a:r>
              <a:rPr sz="1200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f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o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rm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io</a:t>
            </a:r>
            <a:r>
              <a:rPr sz="1200" dirty="0">
                <a:latin typeface="Arial" panose="020B0604020202020204"/>
                <a:cs typeface="Arial" panose="020B0604020202020204"/>
              </a:rPr>
              <a:t>n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wi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t</a:t>
            </a:r>
            <a:r>
              <a:rPr sz="1200" dirty="0">
                <a:latin typeface="Arial" panose="020B0604020202020204"/>
                <a:cs typeface="Arial" panose="020B0604020202020204"/>
              </a:rPr>
              <a:t>h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h</a:t>
            </a:r>
            <a:r>
              <a:rPr sz="1200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f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il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tr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e</a:t>
            </a:r>
            <a:r>
              <a:rPr sz="1200" dirty="0">
                <a:latin typeface="Arial" panose="020B0604020202020204"/>
                <a:cs typeface="Arial" panose="020B0604020202020204"/>
              </a:rPr>
              <a:t>.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ft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e</a:t>
            </a:r>
            <a:r>
              <a:rPr sz="1200" dirty="0">
                <a:latin typeface="Arial" panose="020B0604020202020204"/>
                <a:cs typeface="Arial" panose="020B0604020202020204"/>
              </a:rPr>
              <a:t>r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c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on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ct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in</a:t>
            </a:r>
            <a:r>
              <a:rPr sz="1200" dirty="0">
                <a:latin typeface="Arial" panose="020B0604020202020204"/>
                <a:cs typeface="Arial" panose="020B0604020202020204"/>
              </a:rPr>
              <a:t>g </a:t>
            </a:r>
            <a:r>
              <a:rPr sz="1200" spc="110" dirty="0">
                <a:latin typeface="Arial" panose="020B0604020202020204"/>
                <a:cs typeface="Arial" panose="020B0604020202020204"/>
              </a:rPr>
              <a:t>w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i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t</a:t>
            </a:r>
            <a:r>
              <a:rPr sz="1200" dirty="0">
                <a:latin typeface="Arial" panose="020B0604020202020204"/>
                <a:cs typeface="Arial" panose="020B0604020202020204"/>
              </a:rPr>
              <a:t>h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h</a:t>
            </a:r>
            <a:r>
              <a:rPr sz="1200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lo</a:t>
            </a:r>
            <a:r>
              <a:rPr sz="1200" dirty="0">
                <a:latin typeface="Arial" panose="020B0604020202020204"/>
                <a:cs typeface="Arial" panose="020B0604020202020204"/>
              </a:rPr>
              <a:t>w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</a:t>
            </a:r>
            <a:r>
              <a:rPr sz="1200" spc="-2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</a:t>
            </a:r>
            <a:r>
              <a:rPr sz="1200" spc="-2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iqui</a:t>
            </a:r>
            <a:r>
              <a:rPr sz="1200" dirty="0">
                <a:latin typeface="Arial" panose="020B0604020202020204"/>
                <a:cs typeface="Arial" panose="020B0604020202020204"/>
              </a:rPr>
              <a:t>d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o</a:t>
            </a:r>
            <a:r>
              <a:rPr sz="1200" dirty="0">
                <a:latin typeface="Arial" panose="020B0604020202020204"/>
                <a:cs typeface="Arial" panose="020B0604020202020204"/>
              </a:rPr>
              <a:t>f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h</a:t>
            </a:r>
            <a:r>
              <a:rPr sz="1200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f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o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rm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ion</a:t>
            </a:r>
            <a:r>
              <a:rPr sz="1200" dirty="0">
                <a:latin typeface="Arial" panose="020B0604020202020204"/>
                <a:cs typeface="Arial" panose="020B0604020202020204"/>
              </a:rPr>
              <a:t>,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</a:t>
            </a:r>
            <a:r>
              <a:rPr sz="1200" spc="-2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wil</a:t>
            </a:r>
            <a:r>
              <a:rPr sz="1200" dirty="0">
                <a:latin typeface="Arial" panose="020B0604020202020204"/>
                <a:cs typeface="Arial" panose="020B0604020202020204"/>
              </a:rPr>
              <a:t>l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p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r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odu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c</a:t>
            </a:r>
            <a:r>
              <a:rPr sz="1200" dirty="0">
                <a:latin typeface="Arial" panose="020B0604020202020204"/>
                <a:cs typeface="Arial" panose="020B0604020202020204"/>
              </a:rPr>
              <a:t>e 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p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re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c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ipi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ion</a:t>
            </a:r>
            <a:r>
              <a:rPr sz="1200" dirty="0">
                <a:latin typeface="Arial" panose="020B0604020202020204"/>
                <a:cs typeface="Arial" panose="020B0604020202020204"/>
              </a:rPr>
              <a:t>,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s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ea</a:t>
            </a:r>
            <a:r>
              <a:rPr sz="1200" dirty="0">
                <a:latin typeface="Arial" panose="020B0604020202020204"/>
                <a:cs typeface="Arial" panose="020B0604020202020204"/>
              </a:rPr>
              <a:t>l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h</a:t>
            </a:r>
            <a:r>
              <a:rPr sz="1200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m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i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cr</a:t>
            </a:r>
            <a:r>
              <a:rPr sz="1200" dirty="0">
                <a:latin typeface="Arial" panose="020B0604020202020204"/>
                <a:cs typeface="Arial" panose="020B0604020202020204"/>
              </a:rPr>
              <a:t>o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po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r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e</a:t>
            </a:r>
            <a:r>
              <a:rPr sz="1200" dirty="0">
                <a:latin typeface="Arial" panose="020B0604020202020204"/>
                <a:cs typeface="Arial" panose="020B0604020202020204"/>
              </a:rPr>
              <a:t>s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o</a:t>
            </a:r>
            <a:r>
              <a:rPr sz="1200" dirty="0">
                <a:latin typeface="Arial" panose="020B0604020202020204"/>
                <a:cs typeface="Arial" panose="020B0604020202020204"/>
              </a:rPr>
              <a:t>f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s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hal</a:t>
            </a:r>
            <a:r>
              <a:rPr sz="1200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an</a:t>
            </a:r>
            <a:r>
              <a:rPr sz="1200" dirty="0">
                <a:latin typeface="Arial" panose="020B0604020202020204"/>
                <a:cs typeface="Arial" panose="020B0604020202020204"/>
              </a:rPr>
              <a:t>d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r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edu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c</a:t>
            </a:r>
            <a:r>
              <a:rPr sz="1200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h</a:t>
            </a:r>
            <a:r>
              <a:rPr sz="1200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po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r</a:t>
            </a:r>
            <a:r>
              <a:rPr sz="1200" dirty="0">
                <a:latin typeface="Arial" panose="020B0604020202020204"/>
                <a:cs typeface="Arial" panose="020B0604020202020204"/>
              </a:rPr>
              <a:t>e 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p</a:t>
            </a:r>
            <a:r>
              <a:rPr sz="1200" dirty="0">
                <a:latin typeface="Arial" panose="020B0604020202020204"/>
                <a:cs typeface="Arial" panose="020B0604020202020204"/>
              </a:rPr>
              <a:t>r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e</a:t>
            </a:r>
            <a:r>
              <a:rPr sz="1200" dirty="0">
                <a:latin typeface="Arial" panose="020B0604020202020204"/>
                <a:cs typeface="Arial" panose="020B0604020202020204"/>
              </a:rPr>
              <a:t>ss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u</a:t>
            </a:r>
            <a:r>
              <a:rPr sz="1200" dirty="0">
                <a:latin typeface="Arial" panose="020B0604020202020204"/>
                <a:cs typeface="Arial" panose="020B0604020202020204"/>
              </a:rPr>
              <a:t>re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tr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an</a:t>
            </a:r>
            <a:r>
              <a:rPr sz="1200" dirty="0">
                <a:latin typeface="Arial" panose="020B0604020202020204"/>
                <a:cs typeface="Arial" panose="020B0604020202020204"/>
              </a:rPr>
              <a:t>sm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i</a:t>
            </a:r>
            <a:r>
              <a:rPr sz="1200" dirty="0">
                <a:latin typeface="Arial" panose="020B0604020202020204"/>
                <a:cs typeface="Arial" panose="020B0604020202020204"/>
              </a:rPr>
              <a:t>ss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io</a:t>
            </a:r>
            <a:r>
              <a:rPr sz="1200" dirty="0">
                <a:latin typeface="Arial" panose="020B0604020202020204"/>
                <a:cs typeface="Arial" panose="020B0604020202020204"/>
              </a:rPr>
              <a:t>n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a</a:t>
            </a:r>
            <a:r>
              <a:rPr sz="120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e</a:t>
            </a:r>
            <a:r>
              <a:rPr sz="1200" dirty="0">
                <a:latin typeface="Arial" panose="020B0604020202020204"/>
                <a:cs typeface="Arial" panose="020B0604020202020204"/>
              </a:rPr>
              <a:t>, so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a</a:t>
            </a:r>
            <a:r>
              <a:rPr sz="1200" dirty="0">
                <a:latin typeface="Arial" panose="020B0604020202020204"/>
                <a:cs typeface="Arial" panose="020B0604020202020204"/>
              </a:rPr>
              <a:t>s to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abili</a:t>
            </a:r>
            <a:r>
              <a:rPr sz="1200" dirty="0">
                <a:latin typeface="Arial" panose="020B0604020202020204"/>
                <a:cs typeface="Arial" panose="020B0604020202020204"/>
              </a:rPr>
              <a:t>ze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h</a:t>
            </a:r>
            <a:r>
              <a:rPr sz="1200" dirty="0">
                <a:latin typeface="Arial" panose="020B0604020202020204"/>
                <a:cs typeface="Arial" panose="020B0604020202020204"/>
              </a:rPr>
              <a:t>e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wellbo</a:t>
            </a:r>
            <a:r>
              <a:rPr sz="1200" dirty="0">
                <a:latin typeface="Arial" panose="020B0604020202020204"/>
                <a:cs typeface="Arial" panose="020B0604020202020204"/>
              </a:rPr>
              <a:t>r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e</a:t>
            </a:r>
            <a:r>
              <a:rPr sz="1200" dirty="0">
                <a:latin typeface="Arial" panose="020B0604020202020204"/>
                <a:cs typeface="Arial" panose="020B0604020202020204"/>
              </a:rPr>
              <a:t>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4652807" y="3883729"/>
          <a:ext cx="2661285" cy="20948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1115"/>
                <a:gridCol w="1360170"/>
              </a:tblGrid>
              <a:tr h="509270">
                <a:tc gridSpan="2">
                  <a:txBody>
                    <a:bodyPr/>
                    <a:lstStyle/>
                    <a:p>
                      <a:pPr marL="69215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30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4610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Black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gray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solid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marL="60325"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particles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158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11-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12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158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2258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Moisture,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5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158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≤10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158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95885" marR="4445" indent="-22225">
                        <a:lnSpc>
                          <a:spcPts val="189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Fineness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(325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mesh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standard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sieve)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325" algn="ctr">
                        <a:lnSpc>
                          <a:spcPct val="100000"/>
                        </a:lnSpc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≥90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0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7" name="object 17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4451" y="5834591"/>
            <a:ext cx="3785196" cy="1223645"/>
          </a:xfrm>
          <a:prstGeom prst="rect">
            <a:avLst/>
          </a:prstGeom>
        </p:spPr>
        <p:txBody>
          <a:bodyPr vert="horz" wrap="square" lIns="0" tIns="140944" rIns="0" bIns="0" rtlCol="0">
            <a:spAutoFit/>
          </a:bodyPr>
          <a:lstStyle/>
          <a:p>
            <a:pPr marL="86995">
              <a:lnSpc>
                <a:spcPct val="100000"/>
              </a:lnSpc>
              <a:spcBef>
                <a:spcPts val="111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4645" indent="-283845">
              <a:lnSpc>
                <a:spcPct val="100000"/>
              </a:lnSpc>
              <a:spcBef>
                <a:spcPts val="77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4645" algn="l"/>
                <a:tab pos="3352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shale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46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4645" algn="l"/>
                <a:tab pos="3352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Maintained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above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10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46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4645" algn="l"/>
                <a:tab pos="3352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≤360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(180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46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4645" algn="l"/>
                <a:tab pos="3352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3.5-</a:t>
            </a:r>
            <a:r>
              <a:rPr sz="1200" dirty="0">
                <a:latin typeface="Arial" panose="020B0604020202020204"/>
                <a:cs typeface="Arial" panose="020B0604020202020204"/>
              </a:rPr>
              <a:t>10.5ppb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(10-30kg/m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22544" y="4157023"/>
            <a:ext cx="3016982" cy="1057910"/>
          </a:xfrm>
          <a:prstGeom prst="rect">
            <a:avLst/>
          </a:prstGeom>
        </p:spPr>
        <p:txBody>
          <a:bodyPr vert="horz" wrap="square" lIns="0" tIns="4698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spcBef>
                <a:spcPts val="21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Decrease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permeability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rock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matrix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Plug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micro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fractures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shale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formations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Prevent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pore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pressure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transmission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rate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Enhance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borehole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stability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2544" y="8045869"/>
            <a:ext cx="6074598" cy="927100"/>
          </a:xfrm>
          <a:prstGeom prst="rect">
            <a:avLst/>
          </a:prstGeom>
        </p:spPr>
        <p:txBody>
          <a:bodyPr vert="horz" wrap="square" lIns="0" tIns="7809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9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25kg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area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1611</Words>
  <Application>WPS 演示</Application>
  <PresentationFormat>自定义</PresentationFormat>
  <Paragraphs>62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Impact</vt:lpstr>
      <vt:lpstr>Calibri</vt:lpstr>
      <vt:lpstr>Arial</vt:lpstr>
      <vt:lpstr>黑体</vt:lpstr>
      <vt:lpstr>Wingdings</vt:lpstr>
      <vt:lpstr>MS UI Gothic</vt:lpstr>
      <vt:lpstr>微软雅黑</vt:lpstr>
      <vt:lpstr>Arial Unicode MS</vt:lpstr>
      <vt:lpstr>Calibri Light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87</cp:revision>
  <dcterms:created xsi:type="dcterms:W3CDTF">2017-02-16T09:46:00Z</dcterms:created>
  <dcterms:modified xsi:type="dcterms:W3CDTF">2025-02-13T02:40:04Z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49C4A35AC110442193A066155003C41E_13</vt:lpwstr>
  </property>
</Properties>
</file>