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丁玉/油田化学事业部/中海油服" initials="丁玉/油田化学事业部/中海油服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2830" autoAdjust="0"/>
  </p:normalViewPr>
  <p:slideViewPr>
    <p:cSldViewPr snapToGrid="0">
      <p:cViewPr varScale="1">
        <p:scale>
          <a:sx n="69" d="100"/>
          <a:sy n="69" d="100"/>
        </p:scale>
        <p:origin x="3162" y="4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24" y="5683506"/>
            <a:ext cx="7515156" cy="3899475"/>
            <a:chOff x="42671" y="5684519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42671" y="5684519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2671" y="6106667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53870" cy="9880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24257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lang="en-US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GREEN</a:t>
            </a: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SEAL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2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94678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环保封堵剂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83959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</a:t>
            </a:r>
            <a:r>
              <a:rPr sz="800" b="1" spc="1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: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4101" y="9599413"/>
            <a:ext cx="3752816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5" name="object 15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861738" y="3592697"/>
          <a:ext cx="3343910" cy="1838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4525"/>
                <a:gridCol w="1429385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白色固体流动粉末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筛余量（325目标准筛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酸溶率，%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＞70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95245" y="2315558"/>
            <a:ext cx="4410559" cy="249174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</a:t>
            </a:r>
            <a:r>
              <a:rPr lang="en-US" sz="1400" dirty="0">
                <a:latin typeface="黑体" panose="02010609060101010101" pitchFamily="49" charset="-122"/>
                <a:cs typeface="黑体" panose="02010609060101010101" pitchFamily="49" charset="-122"/>
              </a:rPr>
              <a:t>GREEN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SEAL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是一种纳米级可变形颗粒和刚性颗粒混合物。通过封堵泥页岩孔隙和微裂缝，降低孔隙压力传递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速度，提高井壁稳定性。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8450" indent="-285750">
              <a:lnSpc>
                <a:spcPct val="100000"/>
              </a:lnSpc>
              <a:spcBef>
                <a:spcPts val="125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有效封堵页岩孔吼和微裂缝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845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降低压力传递速率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845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环境友好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2391" y="5529229"/>
            <a:ext cx="4654356" cy="307784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55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1315" indent="-285115">
              <a:lnSpc>
                <a:spcPct val="100000"/>
              </a:lnSpc>
              <a:spcBef>
                <a:spcPts val="125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适用于淡水、盐水水基钻井液体系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适用温度：≤150℃（300℉）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建议加量：20-30kg/m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（7-10.5ppb）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应用限制：不适用于储层钻开液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2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7556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1315" indent="-286385">
              <a:lnSpc>
                <a:spcPct val="100000"/>
              </a:lnSpc>
              <a:spcBef>
                <a:spcPts val="125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贮存条件：贮存在干燥处，远离热源、火源和强氧化剂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483</Words>
  <Application>WPS 演示</Application>
  <PresentationFormat>自定义</PresentationFormat>
  <Paragraphs>61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89</cp:revision>
  <dcterms:created xsi:type="dcterms:W3CDTF">2017-02-16T09:46:00Z</dcterms:created>
  <dcterms:modified xsi:type="dcterms:W3CDTF">2025-02-13T02:41:08Z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51CF59BC623D4890BF51AA1B9A0CA05C_13</vt:lpwstr>
  </property>
</Properties>
</file>