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4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132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924" y="6140625"/>
            <a:ext cx="7517061" cy="3477275"/>
          </a:xfrm>
          <a:custGeom>
            <a:avLst/>
            <a:gdLst/>
            <a:ahLst/>
            <a:cxnLst/>
            <a:rect l="l" t="t" r="r" b="b"/>
            <a:pathLst>
              <a:path w="7518400" h="3477895">
                <a:moveTo>
                  <a:pt x="7517892" y="3477768"/>
                </a:moveTo>
                <a:lnTo>
                  <a:pt x="0" y="3477768"/>
                </a:lnTo>
                <a:lnTo>
                  <a:pt x="0" y="0"/>
                </a:lnTo>
                <a:lnTo>
                  <a:pt x="7517892" y="0"/>
                </a:lnTo>
                <a:lnTo>
                  <a:pt x="7517892" y="3477768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22415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PF-NSEAL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 panose="02020603050405020304"/>
              <a:cs typeface="Times New Roman" panose="02020603050405020304"/>
            </a:endParaRPr>
          </a:p>
          <a:p>
            <a:pPr marL="403225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NANO-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LATEX</a:t>
            </a:r>
            <a:r>
              <a:rPr sz="1400" spc="18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PLUGGING</a:t>
            </a:r>
            <a:r>
              <a:rPr sz="1400" spc="-6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AGENT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91452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-1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issued: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9" name="object 9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2" name="object 12"/>
          <p:cNvSpPr txBox="1"/>
          <p:nvPr/>
        </p:nvSpPr>
        <p:spPr>
          <a:xfrm>
            <a:off x="568135" y="7384802"/>
            <a:ext cx="6313315" cy="1089660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barrel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</a:t>
            </a:r>
            <a:r>
              <a:rPr sz="1200" spc="-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0484" y="2190360"/>
            <a:ext cx="4430241" cy="24339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37465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PF-NSEAL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nano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type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deformable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latex.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be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water-based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non-aqueous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sealing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nano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pores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micro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fractures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shales,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thereby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effectively </a:t>
            </a:r>
            <a:r>
              <a:rPr sz="1200" dirty="0">
                <a:latin typeface="Arial" panose="020B0604020202020204"/>
                <a:cs typeface="Arial" panose="020B0604020202020204"/>
              </a:rPr>
              <a:t>reducing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pore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pressure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penetration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shale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stabilitty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50" dirty="0"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</a:pPr>
            <a:endParaRPr sz="13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Arial" panose="020B0604020202020204"/>
              <a:cs typeface="Arial" panose="020B0604020202020204"/>
            </a:endParaRPr>
          </a:p>
          <a:p>
            <a:pPr marL="4635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marR="920115" indent="-28384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180" algn="l"/>
                <a:tab pos="31051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invasion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into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		</a:t>
            </a:r>
            <a:r>
              <a:rPr sz="1200" dirty="0">
                <a:latin typeface="Arial" panose="020B0604020202020204"/>
                <a:cs typeface="Arial" panose="020B0604020202020204"/>
              </a:rPr>
              <a:t>impeove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thermal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stability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spc="-20" dirty="0">
                <a:latin typeface="Arial" panose="020B0604020202020204"/>
                <a:cs typeface="Arial" panose="020B0604020202020204"/>
              </a:rPr>
              <a:t>Tolerant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salinity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4116" y="5455746"/>
            <a:ext cx="4106447" cy="1125855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3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water-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non-</a:t>
            </a:r>
            <a:r>
              <a:rPr sz="1200" dirty="0">
                <a:latin typeface="Arial" panose="020B0604020202020204"/>
                <a:cs typeface="Arial" panose="020B0604020202020204"/>
              </a:rPr>
              <a:t>aqueous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350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5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endParaRPr sz="1200">
              <a:latin typeface="MS UI Gothic" panose="020B0600070205080204" charset="-128"/>
              <a:cs typeface="MS UI Gothic" panose="020B0600070205080204" charset="-128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3.5-</a:t>
            </a:r>
            <a:r>
              <a:rPr sz="1200" dirty="0">
                <a:latin typeface="Arial" panose="020B0604020202020204"/>
                <a:cs typeface="Arial" panose="020B0604020202020204"/>
              </a:rPr>
              <a:t>10.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5ppb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Application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limitation: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4519481" y="3478417"/>
          <a:ext cx="2775585" cy="2016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1615"/>
                <a:gridCol w="1283970"/>
              </a:tblGrid>
              <a:tr h="552450">
                <a:tc gridSpan="2">
                  <a:txBody>
                    <a:bodyPr/>
                    <a:lstStyle/>
                    <a:p>
                      <a:pPr marL="749300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5595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Milky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white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8-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Specific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gravity,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30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1.02-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1.04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661670" marR="47625" indent="-508000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Average</a:t>
                      </a:r>
                      <a:r>
                        <a:rPr sz="1050" spc="-4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particle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size, 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nm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325"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200-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500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1548</Words>
  <Application>WPS 演示</Application>
  <PresentationFormat>自定义</PresentationFormat>
  <Paragraphs>61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181</cp:revision>
  <dcterms:created xsi:type="dcterms:W3CDTF">2017-02-16T09:46:00Z</dcterms:created>
  <dcterms:modified xsi:type="dcterms:W3CDTF">2025-02-13T02:41:39Z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9739B3058E2641ACA0C11F0E943FA19B_13</vt:lpwstr>
  </property>
  <property fmtid="{D5CDD505-2E9C-101B-9397-08002B2CF9AE}" pid="3" name="KSOProductBuildVer">
    <vt:lpwstr>2052-12.1.0.19770</vt:lpwstr>
  </property>
</Properties>
</file>