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57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002B"/>
    <a:srgbClr val="007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88485" autoAdjust="0"/>
  </p:normalViewPr>
  <p:slideViewPr>
    <p:cSldViewPr snapToGrid="0">
      <p:cViewPr>
        <p:scale>
          <a:sx n="66" d="100"/>
          <a:sy n="66" d="100"/>
        </p:scale>
        <p:origin x="2386" y="-250"/>
      </p:cViewPr>
      <p:guideLst>
        <p:guide orient="horz" pos="3367"/>
        <p:guide pos="23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61" y="6140625"/>
            <a:ext cx="7515156" cy="3477275"/>
          </a:xfrm>
          <a:custGeom>
            <a:avLst/>
            <a:gdLst/>
            <a:ahLst/>
            <a:cxnLst/>
            <a:rect l="l" t="t" r="r" b="b"/>
            <a:pathLst>
              <a:path w="7516495" h="3477895">
                <a:moveTo>
                  <a:pt x="7516368" y="3477768"/>
                </a:moveTo>
                <a:lnTo>
                  <a:pt x="0" y="3477768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7768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66215" cy="99695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200">
              <a:latin typeface="Times New Roman" panose="02020603050405020304"/>
              <a:cs typeface="Times New Roman" panose="02020603050405020304"/>
            </a:endParaRPr>
          </a:p>
          <a:p>
            <a:pPr marL="23876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STRH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99695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 marL="1210945" marR="295910" indent="-906780">
              <a:lnSpc>
                <a:spcPct val="100000"/>
              </a:lnSpc>
              <a:spcBef>
                <a:spcPts val="87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PRESSURE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BEARING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AGENT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WHILE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DRILLING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900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5245" y="2117982"/>
            <a:ext cx="4414368" cy="93535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15" dirty="0">
                <a:latin typeface="Arial" panose="020B0604020202020204"/>
                <a:cs typeface="Arial" panose="020B0604020202020204"/>
              </a:rPr>
              <a:t>PF-</a:t>
            </a:r>
            <a:r>
              <a:rPr sz="1200" spc="-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STRH</a:t>
            </a:r>
            <a:r>
              <a:rPr sz="1200" spc="1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designed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fracture</a:t>
            </a:r>
            <a:r>
              <a:rPr sz="1200" spc="254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sealing</a:t>
            </a:r>
            <a:r>
              <a:rPr sz="1200" spc="254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26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wellbore </a:t>
            </a:r>
            <a:r>
              <a:rPr sz="1200" dirty="0">
                <a:latin typeface="Arial" panose="020B0604020202020204"/>
                <a:cs typeface="Arial" panose="020B0604020202020204"/>
              </a:rPr>
              <a:t>strengthening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materials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fractured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formations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with </a:t>
            </a:r>
            <a:r>
              <a:rPr sz="1200" dirty="0">
                <a:latin typeface="Arial" panose="020B0604020202020204"/>
                <a:cs typeface="Arial" panose="020B0604020202020204"/>
              </a:rPr>
              <a:t>water-based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fluids.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potential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differential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sticking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lost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circulation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through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sealing </a:t>
            </a:r>
            <a:r>
              <a:rPr sz="1200" dirty="0">
                <a:latin typeface="Arial" panose="020B0604020202020204"/>
                <a:cs typeface="Arial" panose="020B0604020202020204"/>
              </a:rPr>
              <a:t>problem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zones.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4652807" y="4065053"/>
          <a:ext cx="2661285" cy="1771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36370"/>
                <a:gridCol w="1224915"/>
              </a:tblGrid>
              <a:tr h="508635">
                <a:tc gridSpan="2">
                  <a:txBody>
                    <a:bodyPr/>
                    <a:lstStyle/>
                    <a:p>
                      <a:pPr marL="69215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237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4603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Gray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free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flowing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2258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Moisture,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5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158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6642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≤5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158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163195" marR="93980" indent="14605">
                        <a:lnSpc>
                          <a:spcPts val="189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Fineness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(80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mesh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standard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sieve)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528320">
                        <a:lnSpc>
                          <a:spcPct val="100000"/>
                        </a:lnSpc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≥85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0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7" name="object 17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49088" y="6046175"/>
            <a:ext cx="3658218" cy="1022350"/>
          </a:xfrm>
          <a:prstGeom prst="rect">
            <a:avLst/>
          </a:prstGeom>
        </p:spPr>
        <p:txBody>
          <a:bodyPr vert="horz" wrap="square" lIns="0" tIns="132056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4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4645" indent="-283845">
              <a:lnSpc>
                <a:spcPct val="100000"/>
              </a:lnSpc>
              <a:spcBef>
                <a:spcPts val="71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4645" algn="l"/>
                <a:tab pos="3352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leakage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formations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46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4645" algn="l"/>
                <a:tab pos="3352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≤390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(200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46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4645" algn="l"/>
                <a:tab pos="3352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7-</a:t>
            </a:r>
            <a:r>
              <a:rPr sz="1200" dirty="0">
                <a:latin typeface="Arial" panose="020B0604020202020204"/>
                <a:cs typeface="Arial" panose="020B0604020202020204"/>
              </a:rPr>
              <a:t>10.5ppb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(20-30kg/m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87181" y="4268665"/>
            <a:ext cx="3110311" cy="1038860"/>
          </a:xfrm>
          <a:prstGeom prst="rect">
            <a:avLst/>
          </a:prstGeom>
        </p:spPr>
        <p:txBody>
          <a:bodyPr vert="horz" wrap="square" lIns="0" tIns="14157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spcBef>
                <a:spcPts val="76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sealing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leakage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bearing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capacity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formation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compatibility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87181" y="7797641"/>
            <a:ext cx="6074598" cy="1024255"/>
          </a:xfrm>
          <a:prstGeom prst="rect">
            <a:avLst/>
          </a:prstGeom>
        </p:spPr>
        <p:txBody>
          <a:bodyPr vert="horz" wrap="square" lIns="0" tIns="13269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72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25kg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area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1434</Words>
  <Application>WPS 演示</Application>
  <PresentationFormat>自定义</PresentationFormat>
  <Paragraphs>54</Paragraphs>
  <Slides>1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273</cp:revision>
  <dcterms:created xsi:type="dcterms:W3CDTF">2017-02-16T09:46:00Z</dcterms:created>
  <dcterms:modified xsi:type="dcterms:W3CDTF">2025-02-13T02:47:46Z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0C68FD8D3A2D4B97A30D4A4BC515078C_13</vt:lpwstr>
  </property>
</Properties>
</file>