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2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10" autoAdjust="0"/>
    <p:restoredTop sz="94660"/>
  </p:normalViewPr>
  <p:slideViewPr>
    <p:cSldViewPr snapToGrid="0">
      <p:cViewPr>
        <p:scale>
          <a:sx n="125" d="100"/>
          <a:sy n="125" d="100"/>
        </p:scale>
        <p:origin x="2268" y="9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61" y="6140625"/>
            <a:ext cx="7515156" cy="3477275"/>
          </a:xfrm>
          <a:custGeom>
            <a:avLst/>
            <a:gdLst/>
            <a:ahLst/>
            <a:cxnLst/>
            <a:rect l="l" t="t" r="r" b="b"/>
            <a:pathLst>
              <a:path w="7516495" h="3477895">
                <a:moveTo>
                  <a:pt x="7516368" y="3477768"/>
                </a:moveTo>
                <a:lnTo>
                  <a:pt x="0" y="3477768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7768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96901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14541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PF-MOSTRH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995045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2539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150">
              <a:latin typeface="Times New Roman" panose="02020603050405020304"/>
              <a:cs typeface="Times New Roman" panose="02020603050405020304"/>
            </a:endParaRPr>
          </a:p>
          <a:p>
            <a:pPr marL="78105" marR="114935" indent="-635" algn="ctr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PRESSURE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BEARING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AGENT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WHILE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-2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NON-AQUEOUS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 FLUIDS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845945">
              <a:lnSpc>
                <a:spcPct val="100000"/>
              </a:lnSpc>
              <a:spcBef>
                <a:spcPts val="365"/>
              </a:spcBef>
            </a:pP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2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5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107824"/>
            <a:ext cx="4383259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spc="60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MOSTRH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fracture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8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wellbore </a:t>
            </a:r>
            <a:r>
              <a:rPr sz="1200" dirty="0">
                <a:latin typeface="Arial" panose="020B0604020202020204"/>
                <a:cs typeface="Arial" panose="020B0604020202020204"/>
              </a:rPr>
              <a:t>strengthening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materials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fractured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formations</a:t>
            </a:r>
            <a:r>
              <a:rPr sz="1200" spc="3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while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non-aqueous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potential</a:t>
            </a:r>
            <a:r>
              <a:rPr sz="1200" spc="3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differential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sticking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lost</a:t>
            </a:r>
            <a:r>
              <a:rPr sz="1200" spc="3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circulation</a:t>
            </a:r>
            <a:r>
              <a:rPr sz="1200" spc="33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through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problem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zones.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347" y="10312771"/>
            <a:ext cx="7558962" cy="60314"/>
            <a:chOff x="-914" y="10314609"/>
            <a:chExt cx="7560309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-914" y="1031460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95245" y="4140697"/>
            <a:ext cx="3111581" cy="989330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sealing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leakage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bearing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capacity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formation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compatibility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95245" y="7584792"/>
            <a:ext cx="6074598" cy="904875"/>
          </a:xfrm>
          <a:prstGeom prst="rect">
            <a:avLst/>
          </a:prstGeom>
        </p:spPr>
        <p:txBody>
          <a:bodyPr vert="horz" wrap="square" lIns="0" tIns="65393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1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31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Composite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25kg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(55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lb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sack)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area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57152" y="5736366"/>
            <a:ext cx="3659488" cy="94170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Applied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leakage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formations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≤390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dosage: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7-</a:t>
            </a:r>
            <a:r>
              <a:rPr sz="1200" dirty="0">
                <a:latin typeface="Arial" panose="020B0604020202020204"/>
                <a:cs typeface="Arial" panose="020B0604020202020204"/>
              </a:rPr>
              <a:t>10.5ppb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(20-30kg/m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514402" y="3716119"/>
          <a:ext cx="2800350" cy="18249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9065"/>
                <a:gridCol w="1391285"/>
              </a:tblGrid>
              <a:tr h="551180">
                <a:tc gridSpan="2">
                  <a:txBody>
                    <a:bodyPr/>
                    <a:lstStyle/>
                    <a:p>
                      <a:pPr marL="762000">
                        <a:lnSpc>
                          <a:spcPct val="100000"/>
                        </a:lnSpc>
                        <a:spcBef>
                          <a:spcPts val="105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332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459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1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3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Gray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free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flowing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60960" algn="ctr">
                        <a:lnSpc>
                          <a:spcPct val="100000"/>
                        </a:lnSpc>
                        <a:spcBef>
                          <a:spcPts val="630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powder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Moisture,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960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≤5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480060">
                <a:tc>
                  <a:txBody>
                    <a:bodyPr/>
                    <a:lstStyle/>
                    <a:p>
                      <a:pPr marL="149225" marR="80645" indent="15240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Fineness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(80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mesh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standard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sieve)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，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marL="60325" algn="ctr">
                        <a:lnSpc>
                          <a:spcPct val="100000"/>
                        </a:lnSpc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≥80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507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1469</Words>
  <Application>WPS 演示</Application>
  <PresentationFormat>自定义</PresentationFormat>
  <Paragraphs>54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252</cp:revision>
  <dcterms:created xsi:type="dcterms:W3CDTF">2017-02-16T09:46:00Z</dcterms:created>
  <dcterms:modified xsi:type="dcterms:W3CDTF">2025-02-13T02:48:17Z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E911A1BC7DCB4565A95BD47F61F4807B_13</vt:lpwstr>
  </property>
</Properties>
</file>