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4660"/>
  </p:normalViewPr>
  <p:slideViewPr>
    <p:cSldViewPr snapToGrid="0">
      <p:cViewPr>
        <p:scale>
          <a:sx n="125" d="100"/>
          <a:sy n="125" d="100"/>
        </p:scale>
        <p:origin x="-210" y="-522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45" y="6140625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66215" cy="100012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16256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COAT</a:t>
            </a:r>
            <a:r>
              <a:rPr sz="2000" spc="-45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HT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10001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90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Times New Roman" panose="02020603050405020304"/>
              <a:cs typeface="Times New Roman" panose="02020603050405020304"/>
            </a:endParaRPr>
          </a:p>
          <a:p>
            <a:pPr marL="763905" marR="341630" indent="-471805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HIGH</a:t>
            </a:r>
            <a:r>
              <a:rPr sz="1400" spc="-7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TEMPERATURE</a:t>
            </a:r>
            <a:r>
              <a:rPr sz="1400" spc="19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SECONDARY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EMUISIFIER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FOR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NAF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1130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0326" y="2120522"/>
            <a:ext cx="4507062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" panose="020B0604020202020204"/>
                <a:cs typeface="Arial" panose="020B0604020202020204"/>
              </a:rPr>
              <a:t>PF-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COAT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 a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vegetable-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fatty acid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modified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surfactant,used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secondary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emulsifier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high-temperature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non-aqueous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drilling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fluids,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enhance</a:t>
            </a:r>
            <a:r>
              <a:rPr sz="1200" spc="1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interfacial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film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strength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stable water-in-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emulsion.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6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conjunction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PF-</a:t>
            </a:r>
            <a:r>
              <a:rPr sz="1200" dirty="0">
                <a:latin typeface="Arial" panose="020B0604020202020204"/>
                <a:cs typeface="Arial" panose="020B0604020202020204"/>
              </a:rPr>
              <a:t>EMUL</a:t>
            </a:r>
            <a:r>
              <a:rPr sz="1200" spc="-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HT.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436" y="10312771"/>
            <a:ext cx="7559598" cy="60314"/>
            <a:chOff x="-825" y="10314609"/>
            <a:chExt cx="7560945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6657" y="10314609"/>
              <a:ext cx="7533640" cy="12700"/>
            </a:xfrm>
            <a:custGeom>
              <a:avLst/>
              <a:gdLst/>
              <a:ahLst/>
              <a:cxnLst/>
              <a:rect l="l" t="t" r="r" b="b"/>
              <a:pathLst>
                <a:path w="7533640" h="12700">
                  <a:moveTo>
                    <a:pt x="0" y="0"/>
                  </a:moveTo>
                  <a:lnTo>
                    <a:pt x="7533017" y="0"/>
                  </a:lnTo>
                  <a:lnTo>
                    <a:pt x="7533017" y="12700"/>
                  </a:lnTo>
                  <a:lnTo>
                    <a:pt x="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4" name="object 14"/>
          <p:cNvSpPr txBox="1"/>
          <p:nvPr/>
        </p:nvSpPr>
        <p:spPr>
          <a:xfrm>
            <a:off x="570534" y="3847379"/>
            <a:ext cx="3262048" cy="1174115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thermal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stability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Contribute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wetting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solids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systems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emulsion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Help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HTHP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loss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8135" y="7384802"/>
            <a:ext cx="6151419" cy="90487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bucket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200L/bucket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6022" y="5455746"/>
            <a:ext cx="4140097" cy="941705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high-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non-</a:t>
            </a:r>
            <a:r>
              <a:rPr sz="1200" dirty="0">
                <a:latin typeface="Arial" panose="020B0604020202020204"/>
                <a:cs typeface="Arial" panose="020B0604020202020204"/>
              </a:rPr>
              <a:t>aqueous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Suggestion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300-</a:t>
            </a:r>
            <a:r>
              <a:rPr sz="1200" dirty="0">
                <a:latin typeface="Arial" panose="020B0604020202020204"/>
                <a:cs typeface="Arial" panose="020B0604020202020204"/>
              </a:rPr>
              <a:t>450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3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(150-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230</a:t>
            </a:r>
            <a:r>
              <a:rPr sz="1200" spc="-2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7-</a:t>
            </a:r>
            <a:r>
              <a:rPr sz="1200" dirty="0">
                <a:latin typeface="Arial" panose="020B0604020202020204"/>
                <a:cs typeface="Arial" panose="020B0604020202020204"/>
              </a:rPr>
              <a:t>10.5ppb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(20-30kg/m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652807" y="3271190"/>
          <a:ext cx="2661285" cy="1681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9345"/>
                <a:gridCol w="1551940"/>
              </a:tblGrid>
              <a:tr h="551815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496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Brown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050" spc="25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Flash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Point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marL="61595"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（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open-cup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,</a:t>
                      </a:r>
                      <a:r>
                        <a:rPr sz="1050" spc="-1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endParaRPr sz="1050">
                        <a:latin typeface="MS UI Gothic" panose="020B0600070205080204" charset="-128"/>
                        <a:cs typeface="MS UI Gothic" panose="020B0600070205080204" charset="-128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325" algn="ctr">
                        <a:lnSpc>
                          <a:spcPct val="100000"/>
                        </a:lnSpc>
                      </a:pP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≥110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Density,g/cm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0.96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1509</Words>
  <Application>WPS 演示</Application>
  <PresentationFormat>自定义</PresentationFormat>
  <Paragraphs>55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271</cp:revision>
  <dcterms:created xsi:type="dcterms:W3CDTF">2017-02-16T09:46:00Z</dcterms:created>
  <dcterms:modified xsi:type="dcterms:W3CDTF">2025-02-13T02:53:07Z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688015386F5A45F6B9DE7C9A3A283A13_13</vt:lpwstr>
  </property>
</Properties>
</file>