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70" userDrawn="1">
          <p15:clr>
            <a:srgbClr val="A4A3A4"/>
          </p15:clr>
        </p15:guide>
        <p15:guide id="2" pos="23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0" autoAdjust="0"/>
    <p:restoredTop sz="94660"/>
  </p:normalViewPr>
  <p:slideViewPr>
    <p:cSldViewPr snapToGrid="0">
      <p:cViewPr>
        <p:scale>
          <a:sx n="110" d="100"/>
          <a:sy n="110" d="100"/>
        </p:scale>
        <p:origin x="2640" y="-2112"/>
      </p:cViewPr>
      <p:guideLst>
        <p:guide orient="horz" pos="3370"/>
        <p:guide pos="234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592" y="5238578"/>
            <a:ext cx="7515156" cy="3899475"/>
            <a:chOff x="21335" y="523951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1335" y="5239511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1335" y="5661659"/>
              <a:ext cx="7516495" cy="3477895"/>
            </a:xfrm>
            <a:custGeom>
              <a:avLst/>
              <a:gdLst/>
              <a:ahLst/>
              <a:cxnLst/>
              <a:rect l="l" t="t" r="r" b="b"/>
              <a:pathLst>
                <a:path w="7516495" h="3477895">
                  <a:moveTo>
                    <a:pt x="7516368" y="3477767"/>
                  </a:moveTo>
                  <a:lnTo>
                    <a:pt x="0" y="3477767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7767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13978" y="911189"/>
            <a:ext cx="1842187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432560" cy="100012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59055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PF-MOCLEAN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83108" y="766434"/>
            <a:ext cx="3095074" cy="10001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190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1950">
              <a:latin typeface="Times New Roman" panose="02020603050405020304"/>
              <a:cs typeface="Times New Roman" panose="02020603050405020304"/>
            </a:endParaRPr>
          </a:p>
          <a:p>
            <a:pPr marL="1144905" marR="503555" indent="-690880">
              <a:lnSpc>
                <a:spcPct val="100000"/>
              </a:lnSpc>
            </a:pP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MICRO-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EMULSION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CLEANING SOLUTION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 marL="1873885">
              <a:lnSpc>
                <a:spcPct val="100000"/>
              </a:lnSpc>
              <a:spcBef>
                <a:spcPts val="1130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5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4768" y="2144012"/>
            <a:ext cx="4395957" cy="75057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PF-MOCLEAN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microemulsion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composed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4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Environmental </a:t>
            </a:r>
            <a:r>
              <a:rPr sz="1200" dirty="0">
                <a:latin typeface="Arial" panose="020B0604020202020204"/>
                <a:cs typeface="Arial" panose="020B0604020202020204"/>
              </a:rPr>
              <a:t>friendly</a:t>
            </a:r>
            <a:r>
              <a:rPr sz="1200" spc="1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non-ionic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surfactants.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mainly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clean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oil </a:t>
            </a:r>
            <a:r>
              <a:rPr sz="1200" dirty="0">
                <a:latin typeface="Arial" panose="020B0604020202020204"/>
                <a:cs typeface="Arial" panose="020B0604020202020204"/>
              </a:rPr>
              <a:t>stain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non-</a:t>
            </a:r>
            <a:r>
              <a:rPr sz="1200" dirty="0">
                <a:latin typeface="Arial" panose="020B0604020202020204"/>
                <a:cs typeface="Arial" panose="020B0604020202020204"/>
              </a:rPr>
              <a:t>aqueous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adhering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inner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wall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of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casing.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2" name="object 12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5" name="object 15"/>
          <p:cNvSpPr txBox="1"/>
          <p:nvPr/>
        </p:nvSpPr>
        <p:spPr>
          <a:xfrm>
            <a:off x="635878" y="3741387"/>
            <a:ext cx="2010687" cy="120396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2740" indent="-285115">
              <a:lnSpc>
                <a:spcPct val="100000"/>
              </a:lnSpc>
              <a:spcBef>
                <a:spcPts val="162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Low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surface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tension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27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solubilizing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ability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27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cleaning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effect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27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Environmental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friendly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87493" y="7435045"/>
            <a:ext cx="5293052" cy="100965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5280" indent="-285750">
              <a:lnSpc>
                <a:spcPct val="100000"/>
              </a:lnSpc>
              <a:spcBef>
                <a:spcPts val="154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280" algn="l"/>
                <a:tab pos="33591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bucket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280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280" algn="l"/>
                <a:tab pos="33591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size:200L/bucket</a:t>
            </a:r>
            <a:r>
              <a:rPr sz="1200" spc="2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280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280" algn="l"/>
                <a:tab pos="33591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area.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46671" y="5680154"/>
            <a:ext cx="3828368" cy="106680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3937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65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Use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water,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prepare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≤300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(150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35-</a:t>
            </a:r>
            <a:r>
              <a:rPr sz="1200" dirty="0">
                <a:latin typeface="Arial" panose="020B0604020202020204"/>
                <a:cs typeface="Arial" panose="020B0604020202020204"/>
              </a:rPr>
              <a:t>87ppb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(100-</a:t>
            </a:r>
            <a:r>
              <a:rPr sz="1200" dirty="0">
                <a:latin typeface="Arial" panose="020B0604020202020204"/>
                <a:cs typeface="Arial" panose="020B0604020202020204"/>
              </a:rPr>
              <a:t>250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kg/m</a:t>
            </a:r>
            <a:r>
              <a:rPr sz="1125" spc="-15" baseline="22000" dirty="0">
                <a:latin typeface="Arial" panose="020B0604020202020204"/>
                <a:cs typeface="Arial" panose="020B0604020202020204"/>
              </a:rPr>
              <a:t>3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4565661" y="3690215"/>
          <a:ext cx="2712085" cy="15132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8880"/>
                <a:gridCol w="1513205"/>
              </a:tblGrid>
              <a:tr h="476250">
                <a:tc gridSpan="2">
                  <a:txBody>
                    <a:bodyPr/>
                    <a:lstStyle/>
                    <a:p>
                      <a:pPr marL="717550">
                        <a:lnSpc>
                          <a:spcPct val="100000"/>
                        </a:lnSpc>
                        <a:spcBef>
                          <a:spcPts val="108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377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7500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95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321945" algn="r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Sticky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fluid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95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594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4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999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33985" algn="ctr">
                        <a:lnSpc>
                          <a:spcPct val="100000"/>
                        </a:lnSpc>
                        <a:spcBef>
                          <a:spcPts val="9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8-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10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999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60045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94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999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277495" algn="r">
                        <a:lnSpc>
                          <a:spcPct val="100000"/>
                        </a:lnSpc>
                        <a:spcBef>
                          <a:spcPts val="9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1.00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0.10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999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1285</Words>
  <Application>WPS 演示</Application>
  <PresentationFormat>自定义</PresentationFormat>
  <Paragraphs>55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Arial</vt:lpstr>
      <vt:lpstr>Times New Roman</vt:lpstr>
      <vt:lpstr>Impact</vt:lpstr>
      <vt:lpstr>Calibri</vt:lpstr>
      <vt:lpstr>黑体</vt:lpstr>
      <vt:lpstr>Wingdings</vt:lpstr>
      <vt:lpstr>MS UI Gothic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239</cp:revision>
  <dcterms:created xsi:type="dcterms:W3CDTF">2017-02-16T09:46:00Z</dcterms:created>
  <dcterms:modified xsi:type="dcterms:W3CDTF">2025-02-13T02:57:17Z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BDFC9164214149618CEA43822D7A22D1_13</vt:lpwstr>
  </property>
</Properties>
</file>