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4"/>
  </p:notesMasterIdLst>
  <p:sldIdLst>
    <p:sldId id="339" r:id="rId3"/>
  </p:sldIdLst>
  <p:sldSz cx="7559675" cy="10691495"/>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黑体+Arial/表格居中" id="{C792F890-D46E-495E-A3C8-B70F969C80CA}">
          <p14:sldIdLst>
            <p14:sldId id="339"/>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5C2"/>
    <a:srgbClr val="DD00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16" autoAdjust="0"/>
    <p:restoredTop sz="95434" autoAdjust="0"/>
  </p:normalViewPr>
  <p:slideViewPr>
    <p:cSldViewPr snapToGrid="0">
      <p:cViewPr varScale="1">
        <p:scale>
          <a:sx n="72" d="100"/>
          <a:sy n="72" d="100"/>
        </p:scale>
        <p:origin x="2544" y="60"/>
      </p:cViewPr>
      <p:guideLst>
        <p:guide orient="horz" pos="3345"/>
        <p:guide pos="239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7" Type="http://schemas.openxmlformats.org/officeDocument/2006/relationships/tableStyles" Target="tableStyles.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6BB93A4-626E-4E99-AE60-E919648C589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243B-B723-491D-9616-FF82855C5BB2}"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a:t>
            </a:r>
            <a:endParaRPr lang="zh-CN" altLang="en-US" dirty="0"/>
          </a:p>
        </p:txBody>
      </p:sp>
      <p:sp>
        <p:nvSpPr>
          <p:cNvPr id="4" name="灯片编号占位符 3"/>
          <p:cNvSpPr>
            <a:spLocks noGrp="1"/>
          </p:cNvSpPr>
          <p:nvPr>
            <p:ph type="sldNum" sz="quarter" idx="10"/>
          </p:nvPr>
        </p:nvSpPr>
        <p:spPr/>
        <p:txBody>
          <a:bodyPr/>
          <a:lstStyle/>
          <a:p>
            <a:fld id="{1D70243B-B723-491D-9616-FF82855C5BB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zh-CN" altLang="en-US"/>
              <a:t>单击此处编辑母版标题样式</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5"/>
            </a:lvl1pPr>
            <a:lvl2pPr marL="377825" indent="0" algn="ctr">
              <a:buNone/>
              <a:defRPr sz="1655"/>
            </a:lvl2pPr>
            <a:lvl3pPr marL="755650" indent="0" algn="ctr">
              <a:buNone/>
              <a:defRPr sz="1490"/>
            </a:lvl3pPr>
            <a:lvl4pPr marL="1134110" indent="0" algn="ctr">
              <a:buNone/>
              <a:defRPr sz="1325"/>
            </a:lvl4pPr>
            <a:lvl5pPr marL="1511935" indent="0" algn="ctr">
              <a:buNone/>
              <a:defRPr sz="1325"/>
            </a:lvl5pPr>
            <a:lvl6pPr marL="1889760" indent="0" algn="ctr">
              <a:buNone/>
              <a:defRPr sz="1325"/>
            </a:lvl6pPr>
            <a:lvl7pPr marL="2267585" indent="0" algn="ctr">
              <a:buNone/>
              <a:defRPr sz="1325"/>
            </a:lvl7pPr>
            <a:lvl8pPr marL="2646045" indent="0" algn="ctr">
              <a:buNone/>
              <a:defRPr sz="1325"/>
            </a:lvl8pPr>
            <a:lvl9pPr marL="3023870" indent="0" algn="ctr">
              <a:buNone/>
              <a:defRPr sz="1325"/>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zh-CN" altLang="en-US"/>
              <a:t>单击此处编辑母版标题样式</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5">
                <a:solidFill>
                  <a:schemeClr val="tx1"/>
                </a:solidFill>
              </a:defRPr>
            </a:lvl1pPr>
            <a:lvl2pPr marL="377825" indent="0">
              <a:buNone/>
              <a:defRPr sz="1655">
                <a:solidFill>
                  <a:schemeClr val="tx1">
                    <a:tint val="75000"/>
                  </a:schemeClr>
                </a:solidFill>
              </a:defRPr>
            </a:lvl2pPr>
            <a:lvl3pPr marL="755650" indent="0">
              <a:buNone/>
              <a:defRPr sz="1490">
                <a:solidFill>
                  <a:schemeClr val="tx1">
                    <a:tint val="75000"/>
                  </a:schemeClr>
                </a:solidFill>
              </a:defRPr>
            </a:lvl3pPr>
            <a:lvl4pPr marL="1134110" indent="0">
              <a:buNone/>
              <a:defRPr sz="1325">
                <a:solidFill>
                  <a:schemeClr val="tx1">
                    <a:tint val="75000"/>
                  </a:schemeClr>
                </a:solidFill>
              </a:defRPr>
            </a:lvl4pPr>
            <a:lvl5pPr marL="1511935" indent="0">
              <a:buNone/>
              <a:defRPr sz="1325">
                <a:solidFill>
                  <a:schemeClr val="tx1">
                    <a:tint val="75000"/>
                  </a:schemeClr>
                </a:solidFill>
              </a:defRPr>
            </a:lvl5pPr>
            <a:lvl6pPr marL="1889760" indent="0">
              <a:buNone/>
              <a:defRPr sz="1325">
                <a:solidFill>
                  <a:schemeClr val="tx1">
                    <a:tint val="75000"/>
                  </a:schemeClr>
                </a:solidFill>
              </a:defRPr>
            </a:lvl6pPr>
            <a:lvl7pPr marL="2267585" indent="0">
              <a:buNone/>
              <a:defRPr sz="1325">
                <a:solidFill>
                  <a:schemeClr val="tx1">
                    <a:tint val="75000"/>
                  </a:schemeClr>
                </a:solidFill>
              </a:defRPr>
            </a:lvl7pPr>
            <a:lvl8pPr marL="2646045" indent="0">
              <a:buNone/>
              <a:defRPr sz="1325">
                <a:solidFill>
                  <a:schemeClr val="tx1">
                    <a:tint val="75000"/>
                  </a:schemeClr>
                </a:solidFill>
              </a:defRPr>
            </a:lvl8pPr>
            <a:lvl9pPr marL="3023870" indent="0">
              <a:buNone/>
              <a:defRPr sz="1325">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520713" y="3905482"/>
            <a:ext cx="3198096"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5" b="1"/>
            </a:lvl1pPr>
            <a:lvl2pPr marL="377825" indent="0">
              <a:buNone/>
              <a:defRPr sz="1655" b="1"/>
            </a:lvl2pPr>
            <a:lvl3pPr marL="755650" indent="0">
              <a:buNone/>
              <a:defRPr sz="1490" b="1"/>
            </a:lvl3pPr>
            <a:lvl4pPr marL="1134110" indent="0">
              <a:buNone/>
              <a:defRPr sz="1325" b="1"/>
            </a:lvl4pPr>
            <a:lvl5pPr marL="1511935" indent="0">
              <a:buNone/>
              <a:defRPr sz="1325" b="1"/>
            </a:lvl5pPr>
            <a:lvl6pPr marL="1889760" indent="0">
              <a:buNone/>
              <a:defRPr sz="1325" b="1"/>
            </a:lvl6pPr>
            <a:lvl7pPr marL="2267585" indent="0">
              <a:buNone/>
              <a:defRPr sz="1325" b="1"/>
            </a:lvl7pPr>
            <a:lvl8pPr marL="2646045" indent="0">
              <a:buNone/>
              <a:defRPr sz="1325" b="1"/>
            </a:lvl8pPr>
            <a:lvl9pPr marL="3023870" indent="0">
              <a:buNone/>
              <a:defRPr sz="1325"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3827086" y="3905482"/>
            <a:ext cx="3213847" cy="5744375"/>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7" name="Date Placeholder 6"/>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5"/>
            </a:lvl3pPr>
            <a:lvl4pPr>
              <a:defRPr sz="1655"/>
            </a:lvl4pPr>
            <a:lvl5pPr>
              <a:defRPr sz="1655"/>
            </a:lvl5pPr>
            <a:lvl6pPr>
              <a:defRPr sz="1655"/>
            </a:lvl6pPr>
            <a:lvl7pPr>
              <a:defRPr sz="1655"/>
            </a:lvl7pPr>
            <a:lvl8pPr>
              <a:defRPr sz="1655"/>
            </a:lvl8pPr>
            <a:lvl9pPr>
              <a:defRPr sz="1655"/>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825" indent="0">
              <a:buNone/>
              <a:defRPr sz="2315"/>
            </a:lvl2pPr>
            <a:lvl3pPr marL="755650" indent="0">
              <a:buNone/>
              <a:defRPr sz="1985"/>
            </a:lvl3pPr>
            <a:lvl4pPr marL="1134110" indent="0">
              <a:buNone/>
              <a:defRPr sz="1655"/>
            </a:lvl4pPr>
            <a:lvl5pPr marL="1511935" indent="0">
              <a:buNone/>
              <a:defRPr sz="1655"/>
            </a:lvl5pPr>
            <a:lvl6pPr marL="1889760" indent="0">
              <a:buNone/>
              <a:defRPr sz="1655"/>
            </a:lvl6pPr>
            <a:lvl7pPr marL="2267585" indent="0">
              <a:buNone/>
              <a:defRPr sz="1655"/>
            </a:lvl7pPr>
            <a:lvl8pPr marL="2646045" indent="0">
              <a:buNone/>
              <a:defRPr sz="1655"/>
            </a:lvl8pPr>
            <a:lvl9pPr marL="3023870" indent="0">
              <a:buNone/>
              <a:defRPr sz="1655"/>
            </a:lvl9pPr>
          </a:lstStyle>
          <a:p>
            <a:r>
              <a:rPr lang="zh-CN" altLang="en-US"/>
              <a:t>单击图标添加图片</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5"/>
            </a:lvl1pPr>
            <a:lvl2pPr marL="377825" indent="0">
              <a:buNone/>
              <a:defRPr sz="1155"/>
            </a:lvl2pPr>
            <a:lvl3pPr marL="755650" indent="0">
              <a:buNone/>
              <a:defRPr sz="990"/>
            </a:lvl3pPr>
            <a:lvl4pPr marL="1134110" indent="0">
              <a:buNone/>
              <a:defRPr sz="825"/>
            </a:lvl4pPr>
            <a:lvl5pPr marL="1511935" indent="0">
              <a:buNone/>
              <a:defRPr sz="825"/>
            </a:lvl5pPr>
            <a:lvl6pPr marL="1889760" indent="0">
              <a:buNone/>
              <a:defRPr sz="825"/>
            </a:lvl6pPr>
            <a:lvl7pPr marL="2267585" indent="0">
              <a:buNone/>
              <a:defRPr sz="825"/>
            </a:lvl7pPr>
            <a:lvl8pPr marL="2646045" indent="0">
              <a:buNone/>
              <a:defRPr sz="825"/>
            </a:lvl8pPr>
            <a:lvl9pPr marL="3023870" indent="0">
              <a:buNone/>
              <a:defRPr sz="825"/>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0FC06670-033A-4A87-990A-461AC29E83B9}" type="datetimeFigureOut">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3C502FA-91C7-46FF-B99F-04699F57DCD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0">
                <a:solidFill>
                  <a:schemeClr val="tx1">
                    <a:tint val="75000"/>
                  </a:schemeClr>
                </a:solidFill>
              </a:defRPr>
            </a:lvl1pPr>
          </a:lstStyle>
          <a:p>
            <a:fld id="{0FC06670-033A-4A87-990A-461AC29E83B9}" type="datetimeFigureOut">
              <a:rPr lang="zh-CN" altLang="en-US" smtClean="0"/>
            </a:fld>
            <a:endParaRPr lang="zh-CN" alt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0">
                <a:solidFill>
                  <a:schemeClr val="tx1">
                    <a:tint val="75000"/>
                  </a:schemeClr>
                </a:solidFill>
              </a:defRPr>
            </a:lvl1pPr>
          </a:lstStyle>
          <a:p>
            <a:fld id="{63C502FA-91C7-46FF-B99F-04699F57DCD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55650" rtl="0" eaLnBrk="1" latinLnBrk="0" hangingPunct="1">
        <a:lnSpc>
          <a:spcPct val="90000"/>
        </a:lnSpc>
        <a:spcBef>
          <a:spcPct val="0"/>
        </a:spcBef>
        <a:buNone/>
        <a:defRPr sz="3635" kern="1200">
          <a:solidFill>
            <a:schemeClr val="tx1"/>
          </a:solidFill>
          <a:latin typeface="+mj-lt"/>
          <a:ea typeface="+mj-ea"/>
          <a:cs typeface="+mj-cs"/>
        </a:defRPr>
      </a:lvl1pPr>
    </p:titleStyle>
    <p:bodyStyle>
      <a:lvl1pPr marL="189230" indent="-189230" algn="l" defTabSz="755650" rtl="0" eaLnBrk="1" latinLnBrk="0" hangingPunct="1">
        <a:lnSpc>
          <a:spcPct val="90000"/>
        </a:lnSpc>
        <a:spcBef>
          <a:spcPts val="825"/>
        </a:spcBef>
        <a:buFont typeface="Arial" panose="020B0604020202020204" pitchFamily="34" charset="0"/>
        <a:buChar char="•"/>
        <a:defRPr sz="2315" kern="1200">
          <a:solidFill>
            <a:schemeClr val="tx1"/>
          </a:solidFill>
          <a:latin typeface="+mn-lt"/>
          <a:ea typeface="+mn-ea"/>
          <a:cs typeface="+mn-cs"/>
        </a:defRPr>
      </a:lvl1pPr>
      <a:lvl2pPr marL="567055" indent="-189230" algn="l" defTabSz="755650" rtl="0" eaLnBrk="1" latinLnBrk="0" hangingPunct="1">
        <a:lnSpc>
          <a:spcPct val="90000"/>
        </a:lnSpc>
        <a:spcBef>
          <a:spcPts val="415"/>
        </a:spcBef>
        <a:buFont typeface="Arial" panose="020B0604020202020204" pitchFamily="34" charset="0"/>
        <a:buChar char="•"/>
        <a:defRPr sz="1985" kern="1200">
          <a:solidFill>
            <a:schemeClr val="tx1"/>
          </a:solidFill>
          <a:latin typeface="+mn-lt"/>
          <a:ea typeface="+mn-ea"/>
          <a:cs typeface="+mn-cs"/>
        </a:defRPr>
      </a:lvl2pPr>
      <a:lvl3pPr marL="944880" indent="-189230" algn="l" defTabSz="755650" rtl="0" eaLnBrk="1" latinLnBrk="0" hangingPunct="1">
        <a:lnSpc>
          <a:spcPct val="90000"/>
        </a:lnSpc>
        <a:spcBef>
          <a:spcPts val="415"/>
        </a:spcBef>
        <a:buFont typeface="Arial" panose="020B0604020202020204" pitchFamily="34" charset="0"/>
        <a:buChar char="•"/>
        <a:defRPr sz="1655" kern="1200">
          <a:solidFill>
            <a:schemeClr val="tx1"/>
          </a:solidFill>
          <a:latin typeface="+mn-lt"/>
          <a:ea typeface="+mn-ea"/>
          <a:cs typeface="+mn-cs"/>
        </a:defRPr>
      </a:lvl3pPr>
      <a:lvl4pPr marL="132270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4pPr>
      <a:lvl5pPr marL="17011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5pPr>
      <a:lvl6pPr marL="207899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6pPr>
      <a:lvl7pPr marL="245681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7pPr>
      <a:lvl8pPr marL="2834640"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8pPr>
      <a:lvl9pPr marL="3212465" indent="-189230" algn="l" defTabSz="755650" rtl="0" eaLnBrk="1" latinLnBrk="0" hangingPunct="1">
        <a:lnSpc>
          <a:spcPct val="90000"/>
        </a:lnSpc>
        <a:spcBef>
          <a:spcPts val="415"/>
        </a:spcBef>
        <a:buFont typeface="Arial" panose="020B0604020202020204" pitchFamily="34" charset="0"/>
        <a:buChar char="•"/>
        <a:defRPr sz="1490" kern="1200">
          <a:solidFill>
            <a:schemeClr val="tx1"/>
          </a:solidFill>
          <a:latin typeface="+mn-lt"/>
          <a:ea typeface="+mn-ea"/>
          <a:cs typeface="+mn-cs"/>
        </a:defRPr>
      </a:lvl9pPr>
    </p:bodyStyle>
    <p:otherStyle>
      <a:defPPr>
        <a:defRPr lang="en-US"/>
      </a:defPPr>
      <a:lvl1pPr marL="0" algn="l" defTabSz="755650" rtl="0" eaLnBrk="1" latinLnBrk="0" hangingPunct="1">
        <a:defRPr sz="1490" kern="1200">
          <a:solidFill>
            <a:schemeClr val="tx1"/>
          </a:solidFill>
          <a:latin typeface="+mn-lt"/>
          <a:ea typeface="+mn-ea"/>
          <a:cs typeface="+mn-cs"/>
        </a:defRPr>
      </a:lvl1pPr>
      <a:lvl2pPr marL="377825" algn="l" defTabSz="755650" rtl="0" eaLnBrk="1" latinLnBrk="0" hangingPunct="1">
        <a:defRPr sz="1490" kern="1200">
          <a:solidFill>
            <a:schemeClr val="tx1"/>
          </a:solidFill>
          <a:latin typeface="+mn-lt"/>
          <a:ea typeface="+mn-ea"/>
          <a:cs typeface="+mn-cs"/>
        </a:defRPr>
      </a:lvl2pPr>
      <a:lvl3pPr marL="755650" algn="l" defTabSz="755650" rtl="0" eaLnBrk="1" latinLnBrk="0" hangingPunct="1">
        <a:defRPr sz="1490" kern="1200">
          <a:solidFill>
            <a:schemeClr val="tx1"/>
          </a:solidFill>
          <a:latin typeface="+mn-lt"/>
          <a:ea typeface="+mn-ea"/>
          <a:cs typeface="+mn-cs"/>
        </a:defRPr>
      </a:lvl3pPr>
      <a:lvl4pPr marL="1134110" algn="l" defTabSz="755650" rtl="0" eaLnBrk="1" latinLnBrk="0" hangingPunct="1">
        <a:defRPr sz="1490" kern="1200">
          <a:solidFill>
            <a:schemeClr val="tx1"/>
          </a:solidFill>
          <a:latin typeface="+mn-lt"/>
          <a:ea typeface="+mn-ea"/>
          <a:cs typeface="+mn-cs"/>
        </a:defRPr>
      </a:lvl4pPr>
      <a:lvl5pPr marL="1511935" algn="l" defTabSz="755650" rtl="0" eaLnBrk="1" latinLnBrk="0" hangingPunct="1">
        <a:defRPr sz="1490" kern="1200">
          <a:solidFill>
            <a:schemeClr val="tx1"/>
          </a:solidFill>
          <a:latin typeface="+mn-lt"/>
          <a:ea typeface="+mn-ea"/>
          <a:cs typeface="+mn-cs"/>
        </a:defRPr>
      </a:lvl5pPr>
      <a:lvl6pPr marL="1889760" algn="l" defTabSz="755650" rtl="0" eaLnBrk="1" latinLnBrk="0" hangingPunct="1">
        <a:defRPr sz="1490" kern="1200">
          <a:solidFill>
            <a:schemeClr val="tx1"/>
          </a:solidFill>
          <a:latin typeface="+mn-lt"/>
          <a:ea typeface="+mn-ea"/>
          <a:cs typeface="+mn-cs"/>
        </a:defRPr>
      </a:lvl6pPr>
      <a:lvl7pPr marL="2267585" algn="l" defTabSz="755650" rtl="0" eaLnBrk="1" latinLnBrk="0" hangingPunct="1">
        <a:defRPr sz="1490" kern="1200">
          <a:solidFill>
            <a:schemeClr val="tx1"/>
          </a:solidFill>
          <a:latin typeface="+mn-lt"/>
          <a:ea typeface="+mn-ea"/>
          <a:cs typeface="+mn-cs"/>
        </a:defRPr>
      </a:lvl7pPr>
      <a:lvl8pPr marL="2646045" algn="l" defTabSz="755650" rtl="0" eaLnBrk="1" latinLnBrk="0" hangingPunct="1">
        <a:defRPr sz="1490" kern="1200">
          <a:solidFill>
            <a:schemeClr val="tx1"/>
          </a:solidFill>
          <a:latin typeface="+mn-lt"/>
          <a:ea typeface="+mn-ea"/>
          <a:cs typeface="+mn-cs"/>
        </a:defRPr>
      </a:lvl8pPr>
      <a:lvl9pPr marL="3023870" algn="l" defTabSz="755650" rtl="0" eaLnBrk="1" latinLnBrk="0" hangingPunct="1">
        <a:defRPr sz="149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image" Target="../media/image3.png"/><Relationship Id="rId3" Type="http://schemas.openxmlformats.org/officeDocument/2006/relationships/tags" Target="../tags/tag1.xml"/><Relationship Id="rId2" Type="http://schemas.microsoft.com/office/2007/relationships/hdphoto" Target="../media/image2.wdp"/><Relationship Id="rId1"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6444495"/>
            <a:ext cx="7516812" cy="3900471"/>
            <a:chOff x="0" y="6450176"/>
            <a:chExt cx="7559675" cy="4242868"/>
          </a:xfrm>
        </p:grpSpPr>
        <p:pic>
          <p:nvPicPr>
            <p:cNvPr id="3" name="图片 2"/>
            <p:cNvPicPr>
              <a:picLocks noChangeAspect="1"/>
            </p:cNvPicPr>
            <p:nvPr/>
          </p:nvPicPr>
          <p:blipFill>
            <a:blip r:embed="rId1" cstate="print">
              <a:duotone>
                <a:schemeClr val="accent5">
                  <a:shade val="45000"/>
                  <a:satMod val="135000"/>
                </a:schemeClr>
                <a:prstClr val="white"/>
              </a:duotone>
              <a:extLst>
                <a:ext uri="{BEBA8EAE-BF5A-486C-A8C5-ECC9F3942E4B}">
                  <a14:imgProps xmlns:a14="http://schemas.microsoft.com/office/drawing/2010/main">
                    <a14:imgLayer r:embed="rId2">
                      <a14:imgEffect>
                        <a14:saturation sat="400000"/>
                      </a14:imgEffect>
                    </a14:imgLayer>
                  </a14:imgProps>
                </a:ext>
                <a:ext uri="{28A0092B-C50C-407E-A947-70E740481C1C}">
                  <a14:useLocalDpi xmlns:a14="http://schemas.microsoft.com/office/drawing/2010/main" val="0"/>
                </a:ext>
              </a:extLst>
            </a:blip>
            <a:stretch>
              <a:fillRect/>
            </a:stretch>
          </p:blipFill>
          <p:spPr>
            <a:xfrm>
              <a:off x="0" y="6450176"/>
              <a:ext cx="7559675" cy="4242868"/>
            </a:xfrm>
            <a:prstGeom prst="rect">
              <a:avLst/>
            </a:prstGeom>
          </p:spPr>
        </p:pic>
        <p:sp>
          <p:nvSpPr>
            <p:cNvPr id="7" name="矩形 6"/>
            <p:cNvSpPr/>
            <p:nvPr/>
          </p:nvSpPr>
          <p:spPr>
            <a:xfrm>
              <a:off x="0" y="6909395"/>
              <a:ext cx="7559675" cy="3782418"/>
            </a:xfrm>
            <a:prstGeom prst="rect">
              <a:avLst/>
            </a:prstGeom>
            <a:solidFill>
              <a:schemeClr val="bg1">
                <a:alpha val="5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grpSp>
      <p:sp>
        <p:nvSpPr>
          <p:cNvPr id="2" name="矩形 1"/>
          <p:cNvSpPr/>
          <p:nvPr/>
        </p:nvSpPr>
        <p:spPr>
          <a:xfrm>
            <a:off x="1" y="10404000"/>
            <a:ext cx="7559674" cy="287813"/>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cs typeface="Arial" panose="020B0604020202020204" pitchFamily="34" charset="0"/>
            </a:endParaRPr>
          </a:p>
        </p:txBody>
      </p:sp>
      <p:sp>
        <p:nvSpPr>
          <p:cNvPr id="17" name="矩形 16"/>
          <p:cNvSpPr/>
          <p:nvPr/>
        </p:nvSpPr>
        <p:spPr>
          <a:xfrm>
            <a:off x="539750" y="2310928"/>
            <a:ext cx="6574560" cy="922020"/>
          </a:xfrm>
          <a:prstGeom prst="rect">
            <a:avLst/>
          </a:prstGeom>
        </p:spPr>
        <p:txBody>
          <a:bodyPr wrap="square">
            <a:spAutoFit/>
          </a:bodyPr>
          <a:lstStyle/>
          <a:p>
            <a:pPr indent="0" algn="l">
              <a:lnSpc>
                <a:spcPct val="150000"/>
              </a:lnSpc>
              <a:spcBef>
                <a:spcPts val="0"/>
              </a:spcBef>
              <a:spcAft>
                <a:spcPts val="0"/>
              </a:spcAft>
              <a:buClr>
                <a:srgbClr val="FF0000"/>
              </a:buClr>
              <a:buSzTx/>
              <a:buNone/>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PE-XN21S是</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一种水溶性无机高分子聚合物，通过结构化的高电荷聚合环链体，对水中胶体和颗粒物具有高度电中和及桥联作用，并可强力去除胶质体粒子及重金属离子。</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完修井液处理用复合絮凝剂，该产品易溶于水，安全环境友好。</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18" name="矩形 17"/>
          <p:cNvSpPr/>
          <p:nvPr/>
        </p:nvSpPr>
        <p:spPr>
          <a:xfrm>
            <a:off x="539750" y="2013048"/>
            <a:ext cx="6445250" cy="338554"/>
          </a:xfrm>
          <a:prstGeom prst="rect">
            <a:avLst/>
          </a:prstGeom>
        </p:spPr>
        <p:txBody>
          <a:bodyPr wrap="square">
            <a:spAutoFit/>
          </a:bodyPr>
          <a:lstStyle/>
          <a:p>
            <a:r>
              <a:rPr lang="zh-CN" altLang="en-US"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产品描述</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19" name="矩形 18"/>
          <p:cNvSpPr/>
          <p:nvPr/>
        </p:nvSpPr>
        <p:spPr>
          <a:xfrm>
            <a:off x="539750" y="3297670"/>
            <a:ext cx="4029724" cy="338554"/>
          </a:xfrm>
          <a:prstGeom prst="rect">
            <a:avLst/>
          </a:prstGeom>
        </p:spPr>
        <p:txBody>
          <a:bodyPr wrap="square">
            <a:spAutoFit/>
          </a:bodyPr>
          <a:lstStyle/>
          <a:p>
            <a:r>
              <a:rPr lang="zh-CN" altLang="en-US"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性能特点</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0" name="矩形 19"/>
          <p:cNvSpPr/>
          <p:nvPr/>
        </p:nvSpPr>
        <p:spPr>
          <a:xfrm>
            <a:off x="539750" y="3636010"/>
            <a:ext cx="6376035" cy="645160"/>
          </a:xfrm>
          <a:prstGeom prst="rect">
            <a:avLst/>
          </a:prstGeom>
        </p:spPr>
        <p:txBody>
          <a:bodyPr wrap="square">
            <a:spAutoFit/>
          </a:bodyPr>
          <a:lstStyle/>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具有固液分离速度快，出水水质好的特点</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安全、环境友好</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0" name="矩形 29"/>
          <p:cNvSpPr/>
          <p:nvPr/>
        </p:nvSpPr>
        <p:spPr>
          <a:xfrm>
            <a:off x="4338825" y="9627695"/>
            <a:ext cx="2721510" cy="682238"/>
          </a:xfrm>
          <a:prstGeom prst="rect">
            <a:avLst/>
          </a:prstGeom>
        </p:spPr>
        <p:txBody>
          <a:bodyPr wrap="square">
            <a:spAutoFit/>
          </a:bodyPr>
          <a:lstStyle/>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www.cosl.com.cn</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US" altLang="zh-CN" sz="1000" b="1" dirty="0">
                <a:solidFill>
                  <a:srgbClr val="656565"/>
                </a:solidFill>
                <a:latin typeface="Arial" panose="020B0604020202020204" pitchFamily="34" charset="0"/>
                <a:cs typeface="Arial" panose="020B0604020202020204" pitchFamily="34" charset="0"/>
              </a:rPr>
              <a:t>China Oilfield Services Limited</a:t>
            </a:r>
            <a:endParaRPr lang="en-US" altLang="zh-CN" sz="1000" b="1" dirty="0">
              <a:solidFill>
                <a:srgbClr val="656565"/>
              </a:solidFill>
              <a:latin typeface="Arial" panose="020B0604020202020204" pitchFamily="34" charset="0"/>
              <a:cs typeface="Arial" panose="020B0604020202020204" pitchFamily="34" charset="0"/>
            </a:endParaRPr>
          </a:p>
          <a:p>
            <a:pPr algn="r">
              <a:lnSpc>
                <a:spcPts val="1000"/>
              </a:lnSpc>
              <a:spcAft>
                <a:spcPts val="300"/>
              </a:spcAft>
            </a:pPr>
            <a:r>
              <a:rPr lang="en-GB" altLang="zh-CN" sz="1000" dirty="0">
                <a:solidFill>
                  <a:srgbClr val="656565"/>
                </a:solidFill>
                <a:latin typeface="Arial" panose="020B0604020202020204" pitchFamily="34" charset="0"/>
                <a:cs typeface="Arial" panose="020B0604020202020204" pitchFamily="34" charset="0"/>
              </a:rPr>
              <a:t>No.81, </a:t>
            </a:r>
            <a:r>
              <a:rPr lang="en-GB" altLang="zh-CN" sz="1000" dirty="0" err="1">
                <a:solidFill>
                  <a:srgbClr val="656565"/>
                </a:solidFill>
                <a:latin typeface="Arial" panose="020B0604020202020204" pitchFamily="34" charset="0"/>
                <a:cs typeface="Arial" panose="020B0604020202020204" pitchFamily="34" charset="0"/>
              </a:rPr>
              <a:t>Xinggong</a:t>
            </a:r>
            <a:r>
              <a:rPr lang="en-GB" altLang="zh-CN" sz="1000" dirty="0">
                <a:solidFill>
                  <a:srgbClr val="656565"/>
                </a:solidFill>
                <a:latin typeface="Arial" panose="020B0604020202020204" pitchFamily="34" charset="0"/>
                <a:cs typeface="Arial" panose="020B0604020202020204" pitchFamily="34" charset="0"/>
              </a:rPr>
              <a:t> West Street, </a:t>
            </a:r>
            <a:r>
              <a:rPr lang="en-GB" altLang="zh-CN" sz="1000" dirty="0" err="1">
                <a:solidFill>
                  <a:srgbClr val="656565"/>
                </a:solidFill>
                <a:latin typeface="Arial" panose="020B0604020202020204" pitchFamily="34" charset="0"/>
                <a:cs typeface="Arial" panose="020B0604020202020204" pitchFamily="34" charset="0"/>
              </a:rPr>
              <a:t>Yanjiao</a:t>
            </a:r>
            <a:r>
              <a:rPr lang="en-GB" altLang="zh-CN" sz="1000" dirty="0">
                <a:solidFill>
                  <a:srgbClr val="656565"/>
                </a:solidFill>
                <a:latin typeface="Arial" panose="020B0604020202020204" pitchFamily="34" charset="0"/>
                <a:cs typeface="Arial" panose="020B0604020202020204" pitchFamily="34" charset="0"/>
              </a:rPr>
              <a:t>, </a:t>
            </a:r>
            <a:r>
              <a:rPr lang="en-GB" altLang="zh-CN" sz="1000" dirty="0" err="1">
                <a:solidFill>
                  <a:srgbClr val="656565"/>
                </a:solidFill>
                <a:latin typeface="Arial" panose="020B0604020202020204" pitchFamily="34" charset="0"/>
                <a:cs typeface="Arial" panose="020B0604020202020204" pitchFamily="34" charset="0"/>
              </a:rPr>
              <a:t>Sanhe</a:t>
            </a:r>
            <a:r>
              <a:rPr lang="en-GB" altLang="zh-CN" sz="1000" dirty="0">
                <a:solidFill>
                  <a:srgbClr val="656565"/>
                </a:solidFill>
                <a:latin typeface="Arial" panose="020B0604020202020204" pitchFamily="34" charset="0"/>
                <a:cs typeface="Arial" panose="020B0604020202020204" pitchFamily="34" charset="0"/>
              </a:rPr>
              <a:t>, Hebei, </a:t>
            </a:r>
            <a:r>
              <a:rPr lang="en-US" altLang="zh-CN" sz="1000" dirty="0" smtClean="0">
                <a:solidFill>
                  <a:srgbClr val="656565"/>
                </a:solidFill>
                <a:latin typeface="Arial" panose="020B0604020202020204" pitchFamily="34" charset="0"/>
                <a:cs typeface="Arial" panose="020B0604020202020204" pitchFamily="34" charset="0"/>
              </a:rPr>
              <a:t>China</a:t>
            </a:r>
            <a:endParaRPr lang="en-US" altLang="zh-CN" sz="1000" dirty="0">
              <a:solidFill>
                <a:srgbClr val="656565"/>
              </a:solidFill>
              <a:latin typeface="Arial" panose="020B0604020202020204" pitchFamily="34" charset="0"/>
              <a:cs typeface="Arial" panose="020B0604020202020204" pitchFamily="34" charset="0"/>
            </a:endParaRPr>
          </a:p>
        </p:txBody>
      </p:sp>
      <p:sp>
        <p:nvSpPr>
          <p:cNvPr id="31" name="矩形 30"/>
          <p:cNvSpPr/>
          <p:nvPr/>
        </p:nvSpPr>
        <p:spPr>
          <a:xfrm>
            <a:off x="428439" y="9619416"/>
            <a:ext cx="3910387" cy="523220"/>
          </a:xfrm>
          <a:prstGeom prst="rect">
            <a:avLst/>
          </a:prstGeom>
          <a:ln w="3175">
            <a:solidFill>
              <a:schemeClr val="tx1"/>
            </a:solidFill>
          </a:ln>
        </p:spPr>
        <p:txBody>
          <a:bodyPr wrap="square">
            <a:spAutoFit/>
          </a:bodyPr>
          <a:lstStyle/>
          <a:p>
            <a:r>
              <a:rPr lang="en-US" altLang="zh-CN" sz="700" dirty="0">
                <a:latin typeface="Arial" panose="020B0604020202020204" pitchFamily="34" charset="0"/>
                <a:cs typeface="Arial" panose="020B0604020202020204" pitchFamily="34" charset="0"/>
              </a:rPr>
              <a:t>This information is supplied solely for informational purposes and COSL makes no guarantees or warranties, either expressed or implied, with respect to the accuracy and use of this data. All product warranties and guarantees shall be governed by the Standard Terms of Sale. Nothing in this document is legal advice or is a substitute for competent legal advice.</a:t>
            </a:r>
            <a:endParaRPr lang="zh-CN" altLang="en-US" sz="700" dirty="0">
              <a:latin typeface="Arial" panose="020B0604020202020204" pitchFamily="34" charset="0"/>
              <a:cs typeface="Arial" panose="020B0604020202020204" pitchFamily="34" charset="0"/>
            </a:endParaRPr>
          </a:p>
        </p:txBody>
      </p:sp>
      <p:cxnSp>
        <p:nvCxnSpPr>
          <p:cNvPr id="6" name="直接连接符 5"/>
          <p:cNvCxnSpPr/>
          <p:nvPr/>
        </p:nvCxnSpPr>
        <p:spPr>
          <a:xfrm>
            <a:off x="-825" y="10368000"/>
            <a:ext cx="7560000" cy="0"/>
          </a:xfrm>
          <a:prstGeom prst="line">
            <a:avLst/>
          </a:prstGeom>
          <a:ln w="12700">
            <a:solidFill>
              <a:srgbClr val="DD002B"/>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825" y="10332000"/>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22811" y="10320966"/>
            <a:ext cx="7560000" cy="0"/>
          </a:xfrm>
          <a:prstGeom prst="line">
            <a:avLst/>
          </a:prstGeom>
          <a:ln w="12700">
            <a:solidFill>
              <a:srgbClr val="0075C2"/>
            </a:solidFill>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539750" y="4275211"/>
            <a:ext cx="316230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应用范围</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7" name="矩形 26"/>
          <p:cNvSpPr/>
          <p:nvPr/>
        </p:nvSpPr>
        <p:spPr>
          <a:xfrm>
            <a:off x="539750" y="4583489"/>
            <a:ext cx="5902326" cy="645160"/>
          </a:xfrm>
          <a:prstGeom prst="rect">
            <a:avLst/>
          </a:prstGeom>
        </p:spPr>
        <p:txBody>
          <a:bodyPr wrap="square">
            <a:spAutoFit/>
          </a:bodyPr>
          <a:lstStyle/>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适用于完修井液废弃物</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推荐加量范围：0.05</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a:t>
            </a: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rPr>
              <a:t>0.2 kg/m</a:t>
            </a:r>
            <a:r>
              <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rPr>
              <a:t>3</a:t>
            </a:r>
            <a:endParaRPr lang="zh-CN" altLang="en-US" sz="1200" baseline="30000" dirty="0">
              <a:solidFill>
                <a:srgbClr val="000000"/>
              </a:solidFill>
              <a:latin typeface="Arial" panose="020B0604020202020204" pitchFamily="34" charset="0"/>
              <a:ea typeface="黑体" panose="02010609060101010101" pitchFamily="49" charset="-122"/>
              <a:cs typeface="Arial" panose="020B0604020202020204" pitchFamily="34" charset="0"/>
            </a:endParaRPr>
          </a:p>
        </p:txBody>
      </p:sp>
      <p:sp>
        <p:nvSpPr>
          <p:cNvPr id="34" name="矩形 33"/>
          <p:cNvSpPr/>
          <p:nvPr/>
        </p:nvSpPr>
        <p:spPr>
          <a:xfrm>
            <a:off x="539750" y="5414456"/>
            <a:ext cx="3162300" cy="337185"/>
          </a:xfrm>
          <a:prstGeom prst="rect">
            <a:avLst/>
          </a:prstGeom>
        </p:spPr>
        <p:txBody>
          <a:bodyPr wrap="square">
            <a:spAutoFit/>
          </a:bodyPr>
          <a:lstStyle/>
          <a:p>
            <a:r>
              <a:rPr lang="zh-CN" altLang="en-US" sz="1600" b="1" dirty="0" smtClean="0">
                <a:solidFill>
                  <a:srgbClr val="FF0000"/>
                </a:solidFill>
                <a:latin typeface="Arial" panose="020B0604020202020204" pitchFamily="34" charset="0"/>
                <a:ea typeface="黑体" panose="02010609060101010101" pitchFamily="49" charset="-122"/>
                <a:cs typeface="Arial" panose="020B0604020202020204" pitchFamily="34" charset="0"/>
              </a:rPr>
              <a:t>包装储运</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sp>
        <p:nvSpPr>
          <p:cNvPr id="25" name="矩形 24"/>
          <p:cNvSpPr/>
          <p:nvPr/>
        </p:nvSpPr>
        <p:spPr>
          <a:xfrm>
            <a:off x="539750" y="7153621"/>
            <a:ext cx="3162300" cy="337185"/>
          </a:xfrm>
          <a:prstGeom prst="rect">
            <a:avLst/>
          </a:prstGeom>
        </p:spPr>
        <p:txBody>
          <a:bodyPr wrap="square">
            <a:spAutoFit/>
          </a:bodyPr>
          <a:lstStyle/>
          <a:p>
            <a:r>
              <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rPr>
              <a:t>理化性能</a:t>
            </a:r>
            <a:endParaRPr lang="zh-CN" altLang="en-US" sz="1600" b="1" dirty="0">
              <a:solidFill>
                <a:srgbClr val="FF0000"/>
              </a:solidFill>
              <a:latin typeface="Arial" panose="020B0604020202020204" pitchFamily="34" charset="0"/>
              <a:ea typeface="黑体" panose="02010609060101010101" pitchFamily="49" charset="-122"/>
              <a:cs typeface="Arial" panose="020B0604020202020204" pitchFamily="34" charset="0"/>
            </a:endParaRPr>
          </a:p>
        </p:txBody>
      </p:sp>
      <p:graphicFrame>
        <p:nvGraphicFramePr>
          <p:cNvPr id="13" name="表格 12"/>
          <p:cNvGraphicFramePr>
            <a:graphicFrameLocks noGrp="1"/>
          </p:cNvGraphicFramePr>
          <p:nvPr>
            <p:custDataLst>
              <p:tags r:id="rId3"/>
            </p:custDataLst>
          </p:nvPr>
        </p:nvGraphicFramePr>
        <p:xfrm>
          <a:off x="539750" y="7536180"/>
          <a:ext cx="6536690" cy="2563495"/>
        </p:xfrm>
        <a:graphic>
          <a:graphicData uri="http://schemas.openxmlformats.org/drawingml/2006/table">
            <a:tbl>
              <a:tblPr firstRow="1" firstCol="1" bandRow="1">
                <a:tableStyleId>{0505E3EF-67EA-436B-97B2-0124C06EBD24}</a:tableStyleId>
              </a:tblPr>
              <a:tblGrid>
                <a:gridCol w="3268345"/>
                <a:gridCol w="3268345"/>
              </a:tblGrid>
              <a:tr h="444500">
                <a:tc>
                  <a:txBody>
                    <a:bodyPr/>
                    <a:lstStyle/>
                    <a:p>
                      <a:pPr algn="ctr">
                        <a:spcAft>
                          <a:spcPts val="0"/>
                        </a:spcAft>
                      </a:pP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项</a:t>
                      </a:r>
                      <a:r>
                        <a:rPr lang="en-US"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目</a:t>
                      </a:r>
                      <a:endPar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solidFill>
                      <a:srgbClr val="FF0000"/>
                    </a:solidFill>
                  </a:tcPr>
                </a:tc>
                <a:tc>
                  <a:txBody>
                    <a:bodyPr/>
                    <a:lstStyle/>
                    <a:p>
                      <a:pPr algn="ctr">
                        <a:spcAft>
                          <a:spcPts val="0"/>
                        </a:spcAft>
                      </a:pP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指</a:t>
                      </a:r>
                      <a:r>
                        <a:rPr lang="en-US"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    </a:t>
                      </a:r>
                      <a:r>
                        <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rPr>
                        <a:t>标</a:t>
                      </a:r>
                      <a:endParaRPr lang="zh-CN" sz="1200" kern="100" dirty="0">
                        <a:solidFill>
                          <a:schemeClr val="bg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solidFill>
                      <a:srgbClr val="FF0000"/>
                    </a:solidFill>
                  </a:tcPr>
                </a:tc>
              </a:tr>
              <a:tr h="301625">
                <a:tc>
                  <a:txBody>
                    <a:bodyPr/>
                    <a:p>
                      <a:pPr algn="ctr">
                        <a:spcAft>
                          <a:spcPts val="0"/>
                        </a:spcAft>
                        <a:buClrTx/>
                        <a:buSzTx/>
                        <a:buFontTx/>
                        <a:buNone/>
                      </a:pPr>
                      <a:r>
                        <a:rPr lang="zh-CN" altLang="en-US" sz="1200" b="0" kern="100" dirty="0">
                          <a:effectLst/>
                          <a:latin typeface="Times New Roman" panose="02020603050405020304" pitchFamily="18" charset="0"/>
                          <a:ea typeface="黑体" panose="02010609060101010101" pitchFamily="49" charset="-122"/>
                          <a:cs typeface="Times New Roman" panose="02020603050405020304" pitchFamily="18" charset="0"/>
                        </a:rPr>
                        <a:t>外观</a:t>
                      </a:r>
                      <a:endParaRPr lang="zh-CN" altLang="en-US" sz="1200" b="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anchor="ctr"/>
                </a:tc>
                <a:tc>
                  <a:txBody>
                    <a:bodyPr/>
                    <a:p>
                      <a:pPr marL="0" marR="0" algn="ctr" defTabSz="755650" rtl="0" eaLnBrk="1" fontAlgn="auto" latinLnBrk="0" hangingPunct="1">
                        <a:lnSpc>
                          <a:spcPct val="100000"/>
                        </a:lnSpc>
                        <a:spcBef>
                          <a:spcPts val="0"/>
                        </a:spcBef>
                        <a:spcAft>
                          <a:spcPts val="0"/>
                        </a:spcAft>
                        <a:buClrTx/>
                        <a:buSzTx/>
                        <a:buFontTx/>
                        <a:buNone/>
                      </a:pPr>
                      <a:r>
                        <a:rPr lang="zh-CN" altLang="en-US" sz="1200" b="0" kern="100" dirty="0">
                          <a:effectLst/>
                          <a:latin typeface="Times New Roman" panose="02020603050405020304" pitchFamily="18" charset="0"/>
                          <a:ea typeface="黑体" panose="02010609060101010101" pitchFamily="49" charset="-122"/>
                          <a:cs typeface="Times New Roman" panose="02020603050405020304" pitchFamily="18" charset="0"/>
                        </a:rPr>
                        <a:t>淡黄色粉末</a:t>
                      </a:r>
                      <a:endParaRPr lang="zh-CN" altLang="en-US" sz="1200" b="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anchor="ctr"/>
                </a:tc>
              </a:tr>
              <a:tr h="301625">
                <a:tc>
                  <a:txBody>
                    <a:bodyPr/>
                    <a:lstStyle/>
                    <a:p>
                      <a:pPr algn="ctr">
                        <a:spcAft>
                          <a:spcPts val="0"/>
                        </a:spcAft>
                      </a:pPr>
                      <a:r>
                        <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rPr>
                        <a:t>密度（</a:t>
                      </a:r>
                      <a:r>
                        <a:rPr lang="en-US" sz="1200" b="0" kern="100" dirty="0">
                          <a:effectLst/>
                          <a:latin typeface="Times New Roman" panose="02020603050405020304" pitchFamily="18" charset="0"/>
                          <a:ea typeface="黑体" panose="02010609060101010101" pitchFamily="49" charset="-122"/>
                          <a:cs typeface="Times New Roman" panose="02020603050405020304" pitchFamily="18" charset="0"/>
                        </a:rPr>
                        <a:t>25±2</a:t>
                      </a:r>
                      <a:r>
                        <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rPr>
                        <a:t>℃），</a:t>
                      </a:r>
                      <a:r>
                        <a:rPr lang="en-US" sz="1200" b="0" kern="100" dirty="0">
                          <a:effectLst/>
                          <a:latin typeface="Times New Roman" panose="02020603050405020304" pitchFamily="18" charset="0"/>
                          <a:ea typeface="黑体" panose="02010609060101010101" pitchFamily="49" charset="-122"/>
                          <a:cs typeface="Times New Roman" panose="02020603050405020304" pitchFamily="18" charset="0"/>
                        </a:rPr>
                        <a:t>g/cm</a:t>
                      </a:r>
                      <a:r>
                        <a:rPr lang="en-US" sz="1200" b="0" kern="100" baseline="30000" dirty="0">
                          <a:effectLst/>
                          <a:latin typeface="Times New Roman" panose="02020603050405020304" pitchFamily="18" charset="0"/>
                          <a:ea typeface="黑体" panose="02010609060101010101" pitchFamily="49" charset="-122"/>
                          <a:cs typeface="Times New Roman" panose="02020603050405020304" pitchFamily="18" charset="0"/>
                        </a:rPr>
                        <a:t>3</a:t>
                      </a:r>
                      <a:endParaRPr lang="zh-CN" sz="1200" b="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en-US" sz="1200" kern="100" dirty="0" smtClean="0">
                          <a:effectLst/>
                          <a:latin typeface="Times New Roman" panose="02020603050405020304" pitchFamily="18" charset="0"/>
                          <a:ea typeface="黑体" panose="02010609060101010101" pitchFamily="49" charset="-122"/>
                          <a:cs typeface="Times New Roman" panose="02020603050405020304" pitchFamily="18" charset="0"/>
                        </a:rPr>
                        <a:t>2.40</a:t>
                      </a:r>
                      <a:r>
                        <a:rPr lang="zh-CN" altLang="en-US" sz="1200">
                          <a:solidFill>
                            <a:srgbClr val="000000"/>
                          </a:solidFill>
                          <a:latin typeface="黑体" panose="02010609060101010101" pitchFamily="49" charset="-122"/>
                          <a:ea typeface="黑体" panose="02010609060101010101" pitchFamily="49" charset="-122"/>
                          <a:cs typeface="仿宋_GB2312" panose="02010609030101010101" charset="-122"/>
                          <a:sym typeface="+mn-ea"/>
                        </a:rPr>
                        <a:t>～</a:t>
                      </a:r>
                      <a:r>
                        <a:rPr lang="en-US" altLang="zh-CN" sz="1200">
                          <a:solidFill>
                            <a:srgbClr val="000000"/>
                          </a:solidFill>
                          <a:latin typeface="黑体" panose="02010609060101010101" pitchFamily="49" charset="-122"/>
                          <a:ea typeface="黑体" panose="02010609060101010101" pitchFamily="49" charset="-122"/>
                          <a:cs typeface="仿宋_GB2312" panose="02010609030101010101" charset="-122"/>
                          <a:sym typeface="+mn-ea"/>
                        </a:rPr>
                        <a:t>2.50</a:t>
                      </a:r>
                      <a:endParaRPr lang="en-US" altLang="zh-CN" sz="1200" kern="100" dirty="0">
                        <a:solidFill>
                          <a:srgbClr val="000000"/>
                        </a:solidFill>
                        <a:effectLst/>
                        <a:latin typeface="黑体" panose="02010609060101010101" pitchFamily="49" charset="-122"/>
                        <a:ea typeface="黑体" panose="02010609060101010101" pitchFamily="49" charset="-122"/>
                        <a:cs typeface="仿宋_GB2312" panose="02010609030101010101" charset="-122"/>
                        <a:sym typeface="+mn-ea"/>
                      </a:endParaRPr>
                    </a:p>
                  </a:txBody>
                  <a:tcPr marL="68580" marR="68580" marT="0" marB="0" anchor="ctr"/>
                </a:tc>
              </a:tr>
              <a:tr h="301625">
                <a:tc>
                  <a:txBody>
                    <a:bodyPr/>
                    <a:lstStyle/>
                    <a:p>
                      <a:pPr algn="ctr">
                        <a:spcAft>
                          <a:spcPts val="0"/>
                        </a:spcAft>
                        <a:tabLst>
                          <a:tab pos="2637155" algn="ctr"/>
                          <a:tab pos="5274310" algn="r"/>
                          <a:tab pos="266700" algn="l"/>
                        </a:tabLst>
                      </a:pPr>
                      <a:r>
                        <a:rPr lang="zh-CN" sz="1200" b="0" kern="100" dirty="0" smtClean="0">
                          <a:effectLst/>
                          <a:latin typeface="Times New Roman" panose="02020603050405020304" pitchFamily="18" charset="0"/>
                          <a:ea typeface="黑体" panose="02010609060101010101" pitchFamily="49" charset="-122"/>
                          <a:cs typeface="Times New Roman" panose="02020603050405020304" pitchFamily="18" charset="0"/>
                        </a:rPr>
                        <a:t>溶解性</a:t>
                      </a:r>
                      <a:endParaRPr lang="zh-CN" sz="1050" b="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algn="ctr">
                        <a:spcAft>
                          <a:spcPts val="0"/>
                        </a:spcAft>
                      </a:pPr>
                      <a:r>
                        <a:rPr lang="zh-CN" sz="1200" kern="100" dirty="0">
                          <a:effectLst/>
                          <a:latin typeface="Times New Roman" panose="02020603050405020304" pitchFamily="18" charset="0"/>
                          <a:ea typeface="黑体" panose="02010609060101010101" pitchFamily="49" charset="-122"/>
                          <a:cs typeface="Times New Roman" panose="02020603050405020304" pitchFamily="18" charset="0"/>
                        </a:rPr>
                        <a:t>溶于水</a:t>
                      </a:r>
                      <a:endParaRPr lang="zh-CN" sz="1200" kern="100" dirty="0">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r h="301625">
                <a:tc>
                  <a:txBody>
                    <a:bodyPr/>
                    <a:lstStyle/>
                    <a:p>
                      <a:pPr marL="0" algn="ctr" defTabSz="755650" rtl="0" eaLnBrk="1" latinLnBrk="0" hangingPunct="1">
                        <a:lnSpc>
                          <a:spcPts val="2000"/>
                        </a:lnSpc>
                        <a:spcAft>
                          <a:spcPts val="0"/>
                        </a:spcAft>
                      </a:pPr>
                      <a:r>
                        <a:rPr lang="en-US" altLang="zh-CN"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pH</a:t>
                      </a:r>
                      <a:endParaRPr lang="en-US" altLang="zh-CN"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c>
                  <a:txBody>
                    <a:bodyPr/>
                    <a:lstStyle/>
                    <a:p>
                      <a:pPr marL="0" algn="ctr" defTabSz="755650" rtl="0" eaLnBrk="1" latinLnBrk="0" hangingPunct="1">
                        <a:lnSpc>
                          <a:spcPts val="2000"/>
                        </a:lnSpc>
                        <a:spcAft>
                          <a:spcPts val="0"/>
                        </a:spcAft>
                      </a:pPr>
                      <a:r>
                        <a:rPr 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3</a:t>
                      </a:r>
                      <a:r>
                        <a:rPr lang="zh-CN" altLang="en-US" sz="1200">
                          <a:solidFill>
                            <a:srgbClr val="000000"/>
                          </a:solidFill>
                          <a:latin typeface="黑体" panose="02010609060101010101" pitchFamily="49" charset="-122"/>
                          <a:ea typeface="黑体" panose="02010609060101010101" pitchFamily="49" charset="-122"/>
                          <a:cs typeface="仿宋_GB2312" panose="02010609030101010101" charset="-122"/>
                          <a:sym typeface="+mn-ea"/>
                        </a:rPr>
                        <a:t>～</a:t>
                      </a:r>
                      <a:r>
                        <a:rPr 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4(1%</a:t>
                      </a:r>
                      <a:r>
                        <a:rPr lang="zh-CN" alt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rPr>
                        <a:t>水溶液）</a:t>
                      </a:r>
                      <a:endParaRPr lang="zh-CN" altLang="en-US" sz="1200" b="0" kern="100" dirty="0" smtClean="0">
                        <a:solidFill>
                          <a:schemeClr val="dk1"/>
                        </a:solidFill>
                        <a:effectLst/>
                        <a:latin typeface="Times New Roman" panose="02020603050405020304" pitchFamily="18" charset="0"/>
                        <a:ea typeface="黑体" panose="02010609060101010101" pitchFamily="49" charset="-122"/>
                        <a:cs typeface="Times New Roman" panose="02020603050405020304" pitchFamily="18" charset="0"/>
                      </a:endParaRPr>
                    </a:p>
                  </a:txBody>
                  <a:tcPr marL="68580" marR="68580" marT="0" marB="0" anchor="ctr"/>
                </a:tc>
              </a:tr>
            </a:tbl>
          </a:graphicData>
        </a:graphic>
      </p:graphicFrame>
      <p:sp>
        <p:nvSpPr>
          <p:cNvPr id="12" name="矩形 11"/>
          <p:cNvSpPr/>
          <p:nvPr/>
        </p:nvSpPr>
        <p:spPr>
          <a:xfrm>
            <a:off x="539750" y="5810250"/>
            <a:ext cx="5327015" cy="1198880"/>
          </a:xfrm>
          <a:prstGeom prst="rect">
            <a:avLst/>
          </a:prstGeom>
        </p:spPr>
        <p:txBody>
          <a:bodyPr wrap="square" rtlCol="0" anchor="t">
            <a:spAutoFit/>
          </a:bodyPr>
          <a:lstStyle/>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包装要求：复合包装袋或按用户要求</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包装规格：25 kg/袋或按用户要求</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贮存条件：贮存在干燥通风处，远离热源、火源</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a:p>
            <a:pPr marL="285750" lvl="0" indent="-285750" algn="l">
              <a:lnSpc>
                <a:spcPct val="150000"/>
              </a:lnSpc>
              <a:spcBef>
                <a:spcPts val="0"/>
              </a:spcBef>
              <a:spcAft>
                <a:spcPts val="0"/>
              </a:spcAft>
              <a:buClr>
                <a:srgbClr val="FF0000"/>
              </a:buClr>
              <a:buSzTx/>
              <a:buFont typeface="Wingdings" panose="05000000000000000000" pitchFamily="2" charset="2"/>
              <a:buChar char="n"/>
              <a:defRPr/>
            </a:pPr>
            <a:r>
              <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rPr>
              <a:t>保 质 期：24个月</a:t>
            </a:r>
            <a:endParaRPr lang="zh-CN" altLang="en-US" sz="1200" dirty="0">
              <a:solidFill>
                <a:srgbClr val="000000"/>
              </a:solidFill>
              <a:latin typeface="Arial" panose="020B0604020202020204" pitchFamily="34" charset="0"/>
              <a:ea typeface="黑体" panose="02010609060101010101" pitchFamily="49" charset="-122"/>
              <a:cs typeface="Arial" panose="020B0604020202020204" pitchFamily="34" charset="0"/>
              <a:sym typeface="+mn-ea"/>
            </a:endParaRPr>
          </a:p>
        </p:txBody>
      </p:sp>
      <p:pic>
        <p:nvPicPr>
          <p:cNvPr id="14" name="图片 13"/>
          <p:cNvPicPr>
            <a:picLocks noChangeAspect="1"/>
          </p:cNvPicPr>
          <p:nvPr/>
        </p:nvPicPr>
        <p:blipFill>
          <a:blip r:embed="rId4" cstate="print"/>
          <a:stretch>
            <a:fillRect/>
          </a:stretch>
        </p:blipFill>
        <p:spPr>
          <a:xfrm>
            <a:off x="5217135" y="930883"/>
            <a:ext cx="1843200" cy="720000"/>
          </a:xfrm>
          <a:prstGeom prst="rect">
            <a:avLst/>
          </a:prstGeom>
        </p:spPr>
      </p:pic>
      <p:sp>
        <p:nvSpPr>
          <p:cNvPr id="15" name="矩形 14"/>
          <p:cNvSpPr/>
          <p:nvPr/>
        </p:nvSpPr>
        <p:spPr>
          <a:xfrm>
            <a:off x="539750" y="786883"/>
            <a:ext cx="1438275" cy="1008000"/>
          </a:xfrm>
          <a:prstGeom prst="rect">
            <a:avLst/>
          </a:prstGeom>
          <a:solidFill>
            <a:srgbClr val="DD00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16" name="矩形 15"/>
          <p:cNvSpPr/>
          <p:nvPr/>
        </p:nvSpPr>
        <p:spPr>
          <a:xfrm>
            <a:off x="1981200" y="786883"/>
            <a:ext cx="3096000" cy="1008000"/>
          </a:xfrm>
          <a:prstGeom prst="rect">
            <a:avLst/>
          </a:prstGeom>
          <a:solidFill>
            <a:srgbClr val="0075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Arial" panose="020B0604020202020204" pitchFamily="34" charset="0"/>
              <a:ea typeface="黑体" panose="02010609060101010101" pitchFamily="49" charset="-122"/>
              <a:cs typeface="Arial" panose="020B0604020202020204" pitchFamily="34" charset="0"/>
            </a:endParaRPr>
          </a:p>
        </p:txBody>
      </p:sp>
      <p:sp>
        <p:nvSpPr>
          <p:cNvPr id="21" name="矩形 20"/>
          <p:cNvSpPr/>
          <p:nvPr/>
        </p:nvSpPr>
        <p:spPr>
          <a:xfrm>
            <a:off x="514350" y="1106805"/>
            <a:ext cx="1454150" cy="368300"/>
          </a:xfrm>
          <a:prstGeom prst="rect">
            <a:avLst/>
          </a:prstGeom>
        </p:spPr>
        <p:txBody>
          <a:bodyPr wrap="square">
            <a:spAutoFit/>
          </a:bodyPr>
          <a:p>
            <a:pPr algn="ctr"/>
            <a:r>
              <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rPr>
              <a:t>PE-XN21S</a:t>
            </a:r>
            <a:endParaRPr lang="en-US" altLang="zh-CN" dirty="0" smtClean="0">
              <a:solidFill>
                <a:schemeClr val="bg1"/>
              </a:solidFill>
              <a:latin typeface="Impact" panose="020B0806030902050204" pitchFamily="34" charset="0"/>
              <a:ea typeface="黑体" panose="02010609060101010101" pitchFamily="49" charset="-122"/>
              <a:cs typeface="Arial" panose="020B0604020202020204" pitchFamily="34" charset="0"/>
            </a:endParaRPr>
          </a:p>
        </p:txBody>
      </p:sp>
      <p:sp>
        <p:nvSpPr>
          <p:cNvPr id="22" name="矩形 21"/>
          <p:cNvSpPr/>
          <p:nvPr/>
        </p:nvSpPr>
        <p:spPr>
          <a:xfrm>
            <a:off x="1922145" y="1106733"/>
            <a:ext cx="3095999" cy="368300"/>
          </a:xfrm>
          <a:prstGeom prst="rect">
            <a:avLst/>
          </a:prstGeom>
        </p:spPr>
        <p:txBody>
          <a:bodyPr wrap="square">
            <a:spAutoFit/>
          </a:bodyPr>
          <a:p>
            <a:pPr algn="ctr"/>
            <a:r>
              <a:rPr lang="zh-CN" altLang="en-US" dirty="0" smtClean="0">
                <a:solidFill>
                  <a:schemeClr val="bg1"/>
                </a:solidFill>
                <a:latin typeface="Arial" panose="020B0604020202020204" pitchFamily="34" charset="0"/>
                <a:ea typeface="黑体" panose="02010609060101010101" pitchFamily="49" charset="-122"/>
                <a:cs typeface="Arial" panose="020B0604020202020204" pitchFamily="34" charset="0"/>
              </a:rPr>
              <a:t>絮凝剂</a:t>
            </a:r>
            <a:endParaRPr lang="zh-CN" altLang="en-US" dirty="0" smtClean="0">
              <a:solidFill>
                <a:schemeClr val="bg1"/>
              </a:solidFill>
              <a:latin typeface="Arial" panose="020B0604020202020204" pitchFamily="34" charset="0"/>
              <a:ea typeface="黑体" panose="02010609060101010101" pitchFamily="49" charset="-122"/>
              <a:cs typeface="Arial" panose="020B0604020202020204" pitchFamily="34" charset="0"/>
            </a:endParaRPr>
          </a:p>
        </p:txBody>
      </p:sp>
    </p:spTree>
  </p:cSld>
  <p:clrMapOvr>
    <a:masterClrMapping/>
  </p:clrMapOvr>
</p:sld>
</file>

<file path=ppt/tags/tag1.xml><?xml version="1.0" encoding="utf-8"?>
<p:tagLst xmlns:p="http://schemas.openxmlformats.org/presentationml/2006/main">
  <p:tag name="KSO_WM_UNIT_TABLE_BEAUTIFY" val="smartTable{97da7d56-d3ca-4cf9-aa49-c0bbd2a5e21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783</Words>
  <Application>WPS 演示</Application>
  <PresentationFormat>自定义</PresentationFormat>
  <Paragraphs>53</Paragraphs>
  <Slides>1</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vt:i4>
      </vt:variant>
    </vt:vector>
  </HeadingPairs>
  <TitlesOfParts>
    <vt:vector size="13" baseType="lpstr">
      <vt:lpstr>Arial</vt:lpstr>
      <vt:lpstr>宋体</vt:lpstr>
      <vt:lpstr>Wingdings</vt:lpstr>
      <vt:lpstr>黑体</vt:lpstr>
      <vt:lpstr>Times New Roman</vt:lpstr>
      <vt:lpstr>仿宋_GB2312</vt:lpstr>
      <vt:lpstr>Impact</vt:lpstr>
      <vt:lpstr>微软雅黑</vt:lpstr>
      <vt:lpstr>Arial Unicode MS</vt:lpstr>
      <vt:lpstr>Calibri Light</vt:lpstr>
      <vt:lpstr>Calibri</vt: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莫天明/油化研究院/油田化学事业部/中海油服</dc:creator>
  <cp:lastModifiedBy>zhangxm68</cp:lastModifiedBy>
  <cp:revision>329</cp:revision>
  <dcterms:created xsi:type="dcterms:W3CDTF">2017-02-16T09:46:00Z</dcterms:created>
  <dcterms:modified xsi:type="dcterms:W3CDTF">2022-03-07T03:24:04Z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2052-11.8.2.10393</vt:lpwstr>
  </property>
</Properties>
</file>