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512" y="-37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163915"/>
            <a:ext cx="7517061" cy="3899475"/>
            <a:chOff x="-1523" y="5164835"/>
            <a:chExt cx="7518400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164835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5586983"/>
              <a:ext cx="7518400" cy="3477895"/>
            </a:xfrm>
            <a:custGeom>
              <a:avLst/>
              <a:gdLst/>
              <a:ahLst/>
              <a:cxnLst/>
              <a:rect l="l" t="t" r="r" b="b"/>
              <a:pathLst>
                <a:path w="7518400" h="3477895">
                  <a:moveTo>
                    <a:pt x="7517892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7892" y="0"/>
                  </a:lnTo>
                  <a:lnTo>
                    <a:pt x="7517892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53870" cy="100393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650">
              <a:latin typeface="Times New Roman" panose="02020603050405020304"/>
              <a:cs typeface="Times New Roman" panose="02020603050405020304"/>
            </a:endParaRPr>
          </a:p>
          <a:p>
            <a:pPr marL="37211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PF-MOCLEAN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100393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5713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微乳液清洗液</a:t>
            </a:r>
            <a:endParaRPr lang="zh-CN" altLang="en-US" dirty="0" smtClean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1704975">
              <a:lnSpc>
                <a:spcPct val="100000"/>
              </a:lnSpc>
              <a:spcBef>
                <a:spcPts val="1550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136521"/>
            <a:ext cx="4544520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PF-MOCLEAN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是环保型非离子类表面活性剂组成的微乳液，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主要用于清洗套管内壁上粘附的油污和非水基钻井液。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565" y="936247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41"/>
                </a:lnTo>
                <a:lnTo>
                  <a:pt x="1117" y="759015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10"/>
                </a:lnTo>
                <a:lnTo>
                  <a:pt x="292" y="2349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49"/>
                </a:lnTo>
                <a:lnTo>
                  <a:pt x="3918013" y="3810"/>
                </a:lnTo>
                <a:lnTo>
                  <a:pt x="7619" y="3810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15"/>
                </a:lnTo>
                <a:lnTo>
                  <a:pt x="3915664" y="759841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10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10"/>
                </a:lnTo>
                <a:lnTo>
                  <a:pt x="3910393" y="3810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10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10"/>
                </a:lnTo>
                <a:lnTo>
                  <a:pt x="3918013" y="3810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101" y="9381646"/>
            <a:ext cx="3874714" cy="67183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对该部分的信息不做任何担保和保证。所有涉及到的产品和质量保障应遵守销售条款。本文件中的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646226" y="7412786"/>
            <a:ext cx="2923019" cy="127635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147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147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147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1470" algn="l"/>
                <a:tab pos="33210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7758" y="3600088"/>
            <a:ext cx="3295063" cy="321881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8001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7020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70205" algn="l"/>
                <a:tab pos="37084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界面张力低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7020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70205" algn="l"/>
                <a:tab pos="37084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增溶能力强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7020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70205" algn="l"/>
                <a:tab pos="37084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清洗效果好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7020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70205" algn="l"/>
                <a:tab pos="37084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环境友好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6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54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0045" indent="-28638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使用淡水、盐水来配制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004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适用温度：≤150℃(300℉)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004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推荐加量：100-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250kg/m</a:t>
            </a:r>
            <a:r>
              <a:rPr sz="1350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350" spc="52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(35-87ppb)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948716" y="3563746"/>
          <a:ext cx="3256915" cy="1753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9565"/>
                <a:gridCol w="1657350"/>
              </a:tblGrid>
              <a:tr h="5105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23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8481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白色均匀液体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8.0-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1.00±0.10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4763226" y="9294654"/>
            <a:ext cx="2400507" cy="80962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R="5080" algn="r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 marR="5080" indent="698500">
              <a:lnSpc>
                <a:spcPts val="1300"/>
              </a:lnSpc>
              <a:spcBef>
                <a:spcPts val="50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435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黑体</vt:lpstr>
      <vt:lpstr>Impact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198</cp:revision>
  <dcterms:created xsi:type="dcterms:W3CDTF">2017-02-16T09:46:00Z</dcterms:created>
  <dcterms:modified xsi:type="dcterms:W3CDTF">2024-10-17T03:05:01Z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824CC144236E43CEBBB62CF4316C74DD</vt:lpwstr>
  </property>
</Properties>
</file>