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-21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753870" cy="99314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3937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PF-FSEMUL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1950" y="766434"/>
            <a:ext cx="2816358" cy="99631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2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 panose="02020603050405020304"/>
              <a:cs typeface="Times New Roman" panose="02020603050405020304"/>
            </a:endParaRPr>
          </a:p>
          <a:p>
            <a:pPr marL="1014730" marR="307340" indent="-57150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恒流变合成基钻井液</a:t>
            </a:r>
            <a:r>
              <a:rPr spc="-1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主乳化剂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  <a:spcBef>
                <a:spcPts val="745"/>
              </a:spcBef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2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3772497"/>
          <a:ext cx="3343910" cy="1489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marR="268605"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2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琥珀色粘稠液体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0.96±0.02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倾点,℃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≤-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8611" y="7584168"/>
            <a:ext cx="4054388" cy="12198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667" y="2330162"/>
            <a:ext cx="4312787" cy="46983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82550" marR="177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PF-FSEMUL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 是脂肪酸类表面活性剂，作为主乳化剂用于恒流变合成基钻井液体系，可降低油/水界面张力，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形成稳定的油包水乳液，需与辅乳化剂PF-FSCOAT</a:t>
            </a:r>
            <a:r>
              <a:rPr sz="1400" spc="-25" dirty="0">
                <a:latin typeface="黑体" panose="02010609060101010101" pitchFamily="49" charset="-122"/>
                <a:cs typeface="黑体" panose="02010609060101010101" pitchFamily="49" charset="-122"/>
              </a:rPr>
              <a:t>、润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湿剂PF-FSWET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配合使用。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42545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274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显著提高乳液稳定性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一定程度降低高温高压滤失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能够提高低剪切速率粘度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27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能够提高体系抗温稳定性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5207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适用于恒流变合成基钻井液体系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适用温度：≤220℃（430℉）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推荐加量：7-16kg/m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（2.5-5.5ppb）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511</Words>
  <Application>WPS 演示</Application>
  <PresentationFormat>自定义</PresentationFormat>
  <Paragraphs>58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Times New Roman</vt:lpstr>
      <vt:lpstr>黑体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213</cp:revision>
  <dcterms:created xsi:type="dcterms:W3CDTF">2017-02-16T09:46:00Z</dcterms:created>
  <dcterms:modified xsi:type="dcterms:W3CDTF">2024-10-17T02:58:22Z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3D38BC5A22204B01AF91991963D9C278</vt:lpwstr>
  </property>
</Properties>
</file>