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44" y="54"/>
      </p:cViewPr>
      <p:guideLst>
        <p:guide orient="horz" pos="3366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1" y="10404000"/>
            <a:ext cx="7559674" cy="287813"/>
          </a:xfrm>
          <a:prstGeom prst="rect">
            <a:avLst/>
          </a:prstGeom>
          <a:solidFill>
            <a:srgbClr val="007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217135" y="910710"/>
            <a:ext cx="1843200" cy="720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514350" y="765885"/>
            <a:ext cx="1740443" cy="1008000"/>
          </a:xfrm>
          <a:prstGeom prst="rect">
            <a:avLst/>
          </a:prstGeom>
          <a:solidFill>
            <a:srgbClr val="DD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60134" y="765885"/>
            <a:ext cx="2817065" cy="1008000"/>
          </a:xfrm>
          <a:prstGeom prst="rect">
            <a:avLst/>
          </a:prstGeom>
          <a:solidFill>
            <a:srgbClr val="007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25865" y="1082078"/>
            <a:ext cx="1698896" cy="369332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dirty="0" smtClean="0">
                <a:solidFill>
                  <a:prstClr val="whit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PF-NETLOCK</a:t>
            </a:r>
            <a:endParaRPr lang="zh-CN" altLang="en-US" dirty="0">
              <a:solidFill>
                <a:prstClr val="whit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942432" y="1077015"/>
            <a:ext cx="1673300" cy="369332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强力</a:t>
            </a:r>
            <a:r>
              <a:rPr lang="zh-CN" alt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网堵漏剂</a:t>
            </a:r>
            <a:endParaRPr lang="en-US" altLang="zh-CN" sz="20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20379" y="2324334"/>
            <a:ext cx="6512410" cy="1019959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ct val="150000"/>
              </a:lnSpc>
            </a:pPr>
            <a:r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PF-NETLOCK</a:t>
            </a:r>
            <a:r>
              <a:rPr lang="zh-CN" altLang="zh-CN" sz="14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是一种针对严重漏失或失返性漏失的理想堵漏产品，具有高回弹、可压缩特性的网状泡沫材料，可在裂缝处形成过滤网，堵漏材料填充可快速形成封堵，以达到堵漏的目的。</a:t>
            </a:r>
            <a:endParaRPr lang="zh-CN" altLang="zh-CN" sz="14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476695" y="9436017"/>
            <a:ext cx="2721510" cy="848950"/>
          </a:xfrm>
          <a:prstGeom prst="rect">
            <a:avLst/>
          </a:prstGeom>
        </p:spPr>
        <p:txBody>
          <a:bodyPr wrap="square">
            <a:spAutoFit/>
          </a:bodyPr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en-US" altLang="zh-CN" sz="1100" dirty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www.cosl.com.cn</a:t>
            </a:r>
            <a:endParaRPr lang="en-US" altLang="zh-CN" sz="1100" dirty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zh-CN" altLang="en-US" sz="1100" dirty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中海</a:t>
            </a: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油田服务股份有限公司</a:t>
            </a:r>
            <a:endParaRPr lang="en-US" altLang="zh-CN" sz="1100" dirty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河北省廊坊市三河燕郊行宫西大街</a:t>
            </a: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81</a:t>
            </a: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sungang@c</a:t>
            </a:r>
            <a:r>
              <a:rPr lang="en-US" altLang="zh-CN" sz="1100" dirty="0" smtClean="0">
                <a:solidFill>
                  <a:srgbClr val="3D3D3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osl.com.cn</a:t>
            </a:r>
            <a:endParaRPr lang="en-US" altLang="zh-CN" sz="1100" dirty="0" smtClean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</a:pP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+86-10-8452 2465</a:t>
            </a:r>
            <a:endParaRPr lang="zh-CN" altLang="en-US" sz="1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33214" y="9524166"/>
            <a:ext cx="3910387" cy="75251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p>
            <a:pPr>
              <a:lnSpc>
                <a:spcPct val="130000"/>
              </a:lnSpc>
            </a:pP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本信息仅供参考，</a:t>
            </a:r>
            <a:r>
              <a:rPr lang="en-US" altLang="zh-CN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COSL</a:t>
            </a: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对该部分的信息不做任何担保和保证。所有涉及到的产品和质量保障应遵守销售条款。本文件中</a:t>
            </a:r>
            <a:r>
              <a:rPr lang="zh-CN" altLang="en-US" sz="11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的内容</a:t>
            </a: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不具法律效应，也不是有效的法律建议。</a:t>
            </a:r>
            <a:endParaRPr lang="zh-CN" altLang="en-US" sz="1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页脚占位符 31"/>
          <p:cNvSpPr>
            <a:spLocks noGrp="1"/>
          </p:cNvSpPr>
          <p:nvPr>
            <p:ph type="ftr" sz="quarter" idx="11"/>
          </p:nvPr>
        </p:nvSpPr>
        <p:spPr>
          <a:xfrm>
            <a:off x="2504143" y="10252629"/>
            <a:ext cx="2551390" cy="569240"/>
          </a:xfrm>
        </p:spPr>
        <p:txBody>
          <a:bodyPr/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1 of 1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956268" y="1575410"/>
            <a:ext cx="1420277" cy="213995"/>
          </a:xfrm>
          <a:prstGeom prst="rect">
            <a:avLst/>
          </a:prstGeom>
        </p:spPr>
        <p:txBody>
          <a:bodyPr wrap="square">
            <a:spAutoFit/>
          </a:bodyPr>
          <a:p>
            <a:pPr marR="77470">
              <a:lnSpc>
                <a:spcPct val="100000"/>
              </a:lnSpc>
              <a:spcBef>
                <a:spcPts val="1520"/>
              </a:spcBef>
            </a:pPr>
            <a:r>
              <a:rPr sz="800" b="1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发布日期</a:t>
            </a:r>
            <a:r>
              <a:rPr sz="800" b="1" spc="1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  <a:sym typeface="+mn-ea"/>
              </a:rPr>
              <a:t>: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  <a:sym typeface="+mn-ea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  <a:sym typeface="+mn-ea"/>
              </a:rPr>
              <a:t>10</a:t>
            </a:r>
            <a:endParaRPr lang="zh-CN" altLang="en-US" sz="800" b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-825" y="10368000"/>
            <a:ext cx="7560000" cy="0"/>
          </a:xfrm>
          <a:prstGeom prst="line">
            <a:avLst/>
          </a:prstGeom>
          <a:ln w="12700">
            <a:solidFill>
              <a:srgbClr val="DD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-825" y="10332000"/>
            <a:ext cx="7560000" cy="0"/>
          </a:xfrm>
          <a:prstGeom prst="line">
            <a:avLst/>
          </a:prstGeom>
          <a:ln w="12700">
            <a:solidFill>
              <a:srgbClr val="0075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-918" y="10320966"/>
            <a:ext cx="7560000" cy="0"/>
          </a:xfrm>
          <a:prstGeom prst="line">
            <a:avLst/>
          </a:prstGeom>
          <a:ln w="12700">
            <a:solidFill>
              <a:srgbClr val="0075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3975100" y="3879470"/>
          <a:ext cx="3332039" cy="1554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7050"/>
                <a:gridCol w="1534989"/>
              </a:tblGrid>
              <a:tr h="490513">
                <a:tc gridSpan="2">
                  <a:txBody>
                    <a:bodyPr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理化性</a:t>
                      </a:r>
                      <a:r>
                        <a:rPr sz="1600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能</a:t>
                      </a:r>
                      <a:endParaRPr lang="zh-CN" altLang="en-US" sz="1600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DD002B"/>
                    </a:solidFill>
                  </a:tcPr>
                </a:tc>
                <a:tc hMerge="1">
                  <a:tcPr/>
                </a:tc>
              </a:tr>
              <a:tr h="302475">
                <a:tc>
                  <a:txBody>
                    <a:bodyPr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外观</a:t>
                      </a:r>
                      <a:endParaRPr lang="zh-CN" altLang="en-US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</a:rPr>
                        <a:t>黑色或者灰色粗颗粒网状泡沫</a:t>
                      </a:r>
                      <a:endParaRPr lang="zh-CN" altLang="en-US" sz="1200" kern="14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9040">
                <a:tc>
                  <a:txBody>
                    <a:bodyPr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真密度，</a:t>
                      </a: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g/cm</a:t>
                      </a:r>
                      <a:r>
                        <a:rPr lang="en-US" altLang="zh-CN" sz="1200" b="0" kern="1200" baseline="300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zh-CN" sz="1200" b="0" kern="1200" baseline="300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≤8</a:t>
                      </a:r>
                      <a:endParaRPr lang="zh-CN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9040">
                <a:tc>
                  <a:txBody>
                    <a:bodyPr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堆积密度，</a:t>
                      </a: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g/cm</a:t>
                      </a:r>
                      <a:r>
                        <a:rPr lang="en-US" altLang="zh-CN" sz="1200" b="0" kern="1200" baseline="300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zh-CN" sz="1200" b="0" kern="1200" baseline="300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7556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≤2</a:t>
                      </a:r>
                      <a:endParaRPr lang="zh-CN" altLang="zh-CN" sz="12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7" name="矩形 36"/>
          <p:cNvSpPr/>
          <p:nvPr/>
        </p:nvSpPr>
        <p:spPr>
          <a:xfrm>
            <a:off x="525339" y="458444"/>
            <a:ext cx="1600201" cy="307777"/>
          </a:xfrm>
          <a:prstGeom prst="rect">
            <a:avLst/>
          </a:prstGeom>
        </p:spPr>
        <p:txBody>
          <a:bodyPr wrap="square" lIns="36000">
            <a:spAutoFit/>
          </a:bodyPr>
          <a:p>
            <a:r>
              <a:rPr lang="zh-CN" alt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技术说明书</a:t>
            </a:r>
            <a:endParaRPr lang="zh-CN" altLang="en-US" sz="1400" b="1" dirty="0">
              <a:solidFill>
                <a:srgbClr val="FF0000"/>
              </a:solidFill>
              <a:latin typeface="Times New Roman" panose="02020603050405020304" pitchFamily="18" charset="0"/>
              <a:ea typeface="Arial Unicode MS" panose="020B0604020202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94761" y="5785580"/>
            <a:ext cx="1257839" cy="338554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9281" y="4410347"/>
            <a:ext cx="3466526" cy="932563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高回弹性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1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多孔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sz="1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降低封堵层渗透性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1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77715" y="7563294"/>
            <a:ext cx="1619250" cy="338554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包装和储存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87239" y="7951315"/>
            <a:ext cx="6819900" cy="92964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包装要求：复合袋或按用户要求；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包装规格：</a:t>
            </a:r>
            <a:r>
              <a:rPr 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 kg/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袋或按用户要求；</a:t>
            </a:r>
            <a:endParaRPr lang="en-US" altLang="zh-CN" sz="1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贮存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条件：贮存在干燥处，</a:t>
            </a:r>
            <a:r>
              <a:rPr lang="zh-CN" altLang="en-US" sz="1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远离</a:t>
            </a:r>
            <a:r>
              <a:rPr lang="zh-CN" altLang="en-US" sz="1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热源。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85236" y="4093059"/>
            <a:ext cx="1457864" cy="338554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92856" y="6101437"/>
            <a:ext cx="4029724" cy="932563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适用于严重漏失及失返漏失地层</a:t>
            </a: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</a:t>
            </a:r>
            <a:r>
              <a:rPr lang="zh-CN" alt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温度≤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140℃</a:t>
            </a: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sz="1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推荐</a:t>
            </a:r>
            <a:r>
              <a:rPr lang="zh-CN" alt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加量</a:t>
            </a: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0.7-3.0 kg/m</a:t>
            </a:r>
            <a:r>
              <a:rPr lang="en-US" altLang="zh-CN" sz="14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5" name="object 21"/>
          <p:cNvSpPr txBox="1">
            <a:spLocks noGrp="1"/>
          </p:cNvSpPr>
          <p:nvPr/>
        </p:nvSpPr>
        <p:spPr>
          <a:xfrm>
            <a:off x="3507447" y="10468057"/>
            <a:ext cx="544829" cy="13970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>
            <a:lvl1pPr marL="0">
              <a:defRPr sz="800" b="0" i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466</Words>
  <Application>WPS 演示</Application>
  <PresentationFormat>自定义</PresentationFormat>
  <Paragraphs>55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黑体</vt:lpstr>
      <vt:lpstr>Times New Roman</vt:lpstr>
      <vt:lpstr>Arial Unicode MS</vt:lpstr>
      <vt:lpstr>Impact</vt:lpstr>
      <vt:lpstr>Calibri</vt:lpstr>
      <vt:lpstr>Wingdings</vt:lpstr>
      <vt:lpstr>MS UI Gothic</vt:lpstr>
      <vt:lpstr>微软雅黑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186</cp:revision>
  <dcterms:created xsi:type="dcterms:W3CDTF">2017-02-16T09:46:00Z</dcterms:created>
  <dcterms:modified xsi:type="dcterms:W3CDTF">2024-10-17T02:51:02Z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A892607EB1834240A6F7009984B069E1</vt:lpwstr>
  </property>
</Properties>
</file>