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2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94660"/>
  </p:normalViewPr>
  <p:slideViewPr>
    <p:cSldViewPr snapToGrid="0">
      <p:cViewPr>
        <p:scale>
          <a:sx n="125" d="100"/>
          <a:sy n="125" d="100"/>
        </p:scale>
        <p:origin x="1692" y="-2442"/>
      </p:cViewPr>
      <p:guideLst>
        <p:guide orient="horz" pos="3367"/>
        <p:guide pos="23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261" y="5753598"/>
            <a:ext cx="7515156" cy="3899475"/>
            <a:chOff x="0" y="5754623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0" y="5754623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176771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753870" cy="98869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190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2600">
              <a:latin typeface="Times New Roman" panose="02020603050405020304"/>
              <a:cs typeface="Times New Roman" panose="02020603050405020304"/>
            </a:endParaRPr>
          </a:p>
          <a:p>
            <a:pPr marL="440055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</a:t>
            </a:r>
            <a:r>
              <a:rPr spc="-2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STRH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61950" y="766434"/>
            <a:ext cx="2816358" cy="98806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63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55880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随钻承压增强剂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704975">
              <a:lnSpc>
                <a:spcPct val="100000"/>
              </a:lnSpc>
            </a:pPr>
            <a:r>
              <a:rPr sz="800" b="1" spc="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10</a:t>
            </a:r>
            <a:endParaRPr sz="8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5245" y="2271751"/>
            <a:ext cx="4383259" cy="8496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 algn="just">
              <a:lnSpc>
                <a:spcPct val="130000"/>
              </a:lnSpc>
              <a:spcBef>
                <a:spcPts val="95"/>
              </a:spcBef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PF-STRH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是一种水基钻井液用随钻承压增强剂，用于微裂</a:t>
            </a:r>
            <a:r>
              <a:rPr sz="1400" spc="-5" dirty="0">
                <a:latin typeface="黑体" panose="02010609060101010101" pitchFamily="49" charset="-122"/>
                <a:cs typeface="黑体" panose="02010609060101010101" pitchFamily="49" charset="-122"/>
              </a:rPr>
              <a:t>缝地层封堵以及提高地层承压能力。通过封堵作用，能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明显降低压差卡钻、漏失的风险。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418430" y="9424806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720054" y="9754947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3" name="object 13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3970304" y="4065053"/>
          <a:ext cx="3343910" cy="14903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24685"/>
                <a:gridCol w="1419225"/>
              </a:tblGrid>
              <a:tr h="508635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1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32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灰色自由流动粉末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水分，%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≤5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细度（80目标准筛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），%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≥85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6" name="object 16"/>
          <p:cNvSpPr txBox="1"/>
          <p:nvPr/>
        </p:nvSpPr>
        <p:spPr>
          <a:xfrm>
            <a:off x="550358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58611" y="7584168"/>
            <a:ext cx="3165546" cy="121983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734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包装要求：复合包装袋或按用户要求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包装规格：25kg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35667" y="3917911"/>
            <a:ext cx="3124913" cy="289687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42545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32740" indent="-286385">
              <a:lnSpc>
                <a:spcPct val="100000"/>
              </a:lnSpc>
              <a:spcBef>
                <a:spcPts val="127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有效封堵渗漏地层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274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提高地层承压能力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274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与钻井液配伍性好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</a:pPr>
            <a:endParaRPr sz="15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0000"/>
              </a:buClr>
              <a:buFont typeface="Wingdings" panose="05000000000000000000"/>
              <a:buChar char=""/>
            </a:pPr>
            <a:endParaRPr sz="175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52070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35915" indent="-285115">
              <a:lnSpc>
                <a:spcPct val="100000"/>
              </a:lnSpc>
              <a:spcBef>
                <a:spcPts val="136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适用于渗漏地层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59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适用温度：≤200℃(390℉)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59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推荐加量：20-30kg/m</a:t>
            </a:r>
            <a:r>
              <a:rPr sz="1350" spc="-15" baseline="22000" dirty="0">
                <a:latin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(7-10.5ppb)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31565" y="9357394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10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10"/>
                </a:lnTo>
                <a:lnTo>
                  <a:pt x="7619" y="3810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20"/>
                </a:moveTo>
                <a:lnTo>
                  <a:pt x="3809" y="7620"/>
                </a:lnTo>
                <a:lnTo>
                  <a:pt x="7619" y="3810"/>
                </a:lnTo>
                <a:lnTo>
                  <a:pt x="7619" y="7620"/>
                </a:lnTo>
                <a:close/>
              </a:path>
              <a:path w="3918585" h="760729">
                <a:moveTo>
                  <a:pt x="3910393" y="7620"/>
                </a:moveTo>
                <a:lnTo>
                  <a:pt x="7619" y="7620"/>
                </a:lnTo>
                <a:lnTo>
                  <a:pt x="7619" y="3810"/>
                </a:lnTo>
                <a:lnTo>
                  <a:pt x="3910393" y="3810"/>
                </a:lnTo>
                <a:lnTo>
                  <a:pt x="3910393" y="7620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10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20"/>
                </a:moveTo>
                <a:lnTo>
                  <a:pt x="3914203" y="7620"/>
                </a:lnTo>
                <a:lnTo>
                  <a:pt x="3910393" y="3810"/>
                </a:lnTo>
                <a:lnTo>
                  <a:pt x="3918013" y="3810"/>
                </a:lnTo>
                <a:lnTo>
                  <a:pt x="3918013" y="7620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614101" y="9426596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21" name="object 21"/>
          <p:cNvSpPr txBox="1"/>
          <p:nvPr/>
        </p:nvSpPr>
        <p:spPr>
          <a:xfrm>
            <a:off x="614101" y="9595603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441</Words>
  <Application>WPS 演示</Application>
  <PresentationFormat>自定义</PresentationFormat>
  <Paragraphs>56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5" baseType="lpstr">
      <vt:lpstr>Arial</vt:lpstr>
      <vt:lpstr>宋体</vt:lpstr>
      <vt:lpstr>Wingdings</vt:lpstr>
      <vt:lpstr>Times New Roman</vt:lpstr>
      <vt:lpstr>黑体</vt:lpstr>
      <vt:lpstr>Arial Unicode MS</vt:lpstr>
      <vt:lpstr>微软雅黑</vt:lpstr>
      <vt:lpstr>Calibri Light</vt:lpstr>
      <vt:lpstr>Calibri</vt:lpstr>
      <vt:lpstr>Arial</vt:lpstr>
      <vt:lpstr>Times New Roman</vt:lpstr>
      <vt:lpstr>Impact</vt:lpstr>
      <vt:lpstr>Wingdings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195</cp:revision>
  <dcterms:created xsi:type="dcterms:W3CDTF">2017-02-16T09:46:00Z</dcterms:created>
  <dcterms:modified xsi:type="dcterms:W3CDTF">2024-10-17T02:56:01Z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1CDDEA6C0BF3486F98E93633AD6F50AE</vt:lpwstr>
  </property>
</Properties>
</file>