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91" r:id="rId4"/>
    <p:sldId id="292" r:id="rId6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>
        <p:scale>
          <a:sx n="125" d="100"/>
          <a:sy n="125" d="100"/>
        </p:scale>
        <p:origin x="1692" y="-2442"/>
      </p:cViewPr>
      <p:guideLst>
        <p:guide orient="horz" pos="3367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10404000"/>
            <a:ext cx="7559674" cy="287813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17135" y="910710"/>
            <a:ext cx="1843200" cy="720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4350" y="765885"/>
            <a:ext cx="1740443" cy="1008000"/>
          </a:xfrm>
          <a:prstGeom prst="rect">
            <a:avLst/>
          </a:prstGeom>
          <a:solidFill>
            <a:srgbClr val="DD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60134" y="765885"/>
            <a:ext cx="2817065" cy="1008000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7179" y="1090658"/>
            <a:ext cx="1493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PF-MOSTRH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27937" y="946719"/>
            <a:ext cx="1881458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非水基钻井液用</a:t>
            </a:r>
            <a:endParaRPr lang="en-US" altLang="zh-CN" dirty="0" smtClean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</a:t>
            </a:r>
            <a:r>
              <a:rPr lang="zh-CN" altLang="en-US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钻承压增强剂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4350" y="2303219"/>
            <a:ext cx="3824476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PF-MOSTRH 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是一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种非水基钻井液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钻承压增强剂，用于微裂缝地层封堵以及提高地层承压能力。通过封堵作用，能明显降低压差卡钻、漏失的风险。</a:t>
            </a:r>
            <a:endParaRPr lang="zh-CN" altLang="en-US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76695" y="9436017"/>
            <a:ext cx="272151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en-US" altLang="zh-CN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www.cosl.com.cn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中海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油田服务股份有限公司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河北省廊坊市三河燕郊行宫西大街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sungang@c</a:t>
            </a:r>
            <a:r>
              <a:rPr lang="en-US" altLang="zh-CN" sz="1100" dirty="0" smtClean="0">
                <a:solidFill>
                  <a:srgbClr val="3D3D3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osl.com.cn</a:t>
            </a:r>
            <a:endParaRPr lang="en-US" altLang="zh-CN" sz="1100" dirty="0" smtClean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</a:pP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+86-10-8452 2465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3214" y="9524166"/>
            <a:ext cx="3910387" cy="75251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本信息仅供参考，</a:t>
            </a:r>
            <a:r>
              <a:rPr lang="en-US" altLang="zh-CN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COSL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对该部分的信息不做任何担保和保证。所有涉及到的产品和质量保障应遵守销售条款。本文件中</a:t>
            </a:r>
            <a:r>
              <a:rPr lang="zh-CN" altLang="en-US" sz="11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的内容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不具法律效应，也不是有效的法律建议。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页脚占位符 31"/>
          <p:cNvSpPr>
            <a:spLocks noGrp="1"/>
          </p:cNvSpPr>
          <p:nvPr>
            <p:ph type="ftr" sz="quarter" idx="11"/>
          </p:nvPr>
        </p:nvSpPr>
        <p:spPr>
          <a:xfrm>
            <a:off x="2504143" y="10252629"/>
            <a:ext cx="2551390" cy="569240"/>
          </a:xfrm>
        </p:spPr>
        <p:txBody>
          <a:bodyPr/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1 of 1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62263" y="1582395"/>
            <a:ext cx="14202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Revised: 2021-4-20</a:t>
            </a:r>
            <a:endParaRPr lang="zh-CN" altLang="en-US" sz="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-825" y="10368000"/>
            <a:ext cx="7560000" cy="0"/>
          </a:xfrm>
          <a:prstGeom prst="line">
            <a:avLst/>
          </a:prstGeom>
          <a:ln w="12700">
            <a:solidFill>
              <a:srgbClr val="DD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-825" y="10332000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-918" y="10320966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975100" y="4071962"/>
          <a:ext cx="3332039" cy="1477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700"/>
                <a:gridCol w="1414339"/>
              </a:tblGrid>
              <a:tr h="490513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Arial" panose="020B0604020202020204" pitchFamily="34" charset="0"/>
                          <a:sym typeface="+mn-ea"/>
                        </a:rPr>
                        <a:t>性能指标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D002B"/>
                    </a:solidFill>
                  </a:tcPr>
                </a:tc>
                <a:tc hMerge="1">
                  <a:tcPr/>
                </a:tc>
              </a:tr>
              <a:tr h="302475"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灰色自由流动粉末</a:t>
                      </a:r>
                      <a:endParaRPr lang="zh-CN" altLang="en-US" sz="12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040">
                <a:tc>
                  <a:txBody>
                    <a:bodyPr/>
                    <a:lstStyle/>
                    <a:p>
                      <a:pPr marL="0" indent="-648335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水分</a:t>
                      </a:r>
                      <a:r>
                        <a:rPr 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%</a:t>
                      </a:r>
                      <a:endParaRPr lang="zh-CN" sz="1200" b="0" kern="1200" baseline="30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648335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zh-CN" sz="12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indent="-648335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细度（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目标准筛）</a:t>
                      </a:r>
                      <a:r>
                        <a:rPr lang="zh-CN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%</a:t>
                      </a:r>
                      <a:endParaRPr lang="zh-CN" altLang="zh-CN" sz="1200" b="0" kern="1200" baseline="30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648335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+mn-ea"/>
                          <a:cs typeface="Times New Roman" panose="02020603050405020304" pitchFamily="18" charset="0"/>
                        </a:rPr>
                        <a:t>≥8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CN" sz="12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" name="矩形 35"/>
          <p:cNvSpPr/>
          <p:nvPr/>
        </p:nvSpPr>
        <p:spPr>
          <a:xfrm>
            <a:off x="525339" y="458444"/>
            <a:ext cx="1600201" cy="307777"/>
          </a:xfrm>
          <a:prstGeom prst="rect">
            <a:avLst/>
          </a:prstGeom>
        </p:spPr>
        <p:txBody>
          <a:bodyPr wrap="square" lIns="36000">
            <a:spAutoFit/>
          </a:bodyPr>
          <a:lstStyle/>
          <a:p>
            <a:r>
              <a:rPr lang="zh-CN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技术说明书</a:t>
            </a:r>
            <a:endParaRPr lang="zh-CN" altLang="en-US" sz="1400" b="1" dirty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4035" y="5923915"/>
            <a:ext cx="121856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应用范围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9281" y="4247964"/>
            <a:ext cx="3466526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有效封堵渗漏地层；</a:t>
            </a:r>
            <a:endParaRPr lang="en-US" altLang="zh-CN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提高地层承压能力；</a:t>
            </a:r>
            <a:endParaRPr lang="zh-CN" altLang="en-US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与钻井液配伍性好。</a:t>
            </a:r>
            <a:endParaRPr lang="zh-CN" altLang="en-US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7715" y="7563294"/>
            <a:ext cx="161925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包装储运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7239" y="7951315"/>
            <a:ext cx="6819900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包装要求：多层纸袋或按用户要求；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包装规格：</a:t>
            </a:r>
            <a:r>
              <a:rPr 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 kg/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袋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或按用户要求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贮存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条件：贮存在干燥处。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85236" y="3930676"/>
            <a:ext cx="145786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主要特征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2856" y="6240043"/>
            <a:ext cx="4029724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适用于渗漏地层；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≤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200℃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390℉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）；</a:t>
            </a:r>
            <a:endParaRPr lang="zh-CN" altLang="en-US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加量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20-30 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sz="1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7-10.5ppb)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753598"/>
            <a:ext cx="7515156" cy="3899475"/>
            <a:chOff x="0" y="5754623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54623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176771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3075" cy="99568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8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29845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PF-MOSTRH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9631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 panose="02020603050405020304"/>
              <a:cs typeface="Times New Roman" panose="02020603050405020304"/>
            </a:endParaRPr>
          </a:p>
          <a:p>
            <a:pPr marL="607695" marR="60007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非水基钻井液用随钻承压增强剂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745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3659" y="2208896"/>
            <a:ext cx="4215014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PF-MOSTRH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是一种非水基钻井液用随钻承压增强剂，用于微裂缝地层封堵以及提高地层承压能力。通过封堵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作用，能明显降低压差卡钻、漏失的风险。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424806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754947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4025436"/>
          <a:ext cx="3343910" cy="1475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4685"/>
                <a:gridCol w="141922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细度（80目标准筛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840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≥80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840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3760" y="3952195"/>
            <a:ext cx="1733876" cy="11607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有效封堵渗漏地层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提高地层承压能力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与钻井液配伍性好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3760" y="7597500"/>
            <a:ext cx="3209353" cy="12077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5115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115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115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667" y="5638429"/>
            <a:ext cx="3124913" cy="116014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适用于渗漏地层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适用温度：≤200℃(390℉)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(7-10.5ppb)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31565" y="9357394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10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10"/>
                </a:lnTo>
                <a:lnTo>
                  <a:pt x="7619" y="3810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10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10"/>
                </a:lnTo>
                <a:lnTo>
                  <a:pt x="3910393" y="3810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10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10"/>
                </a:lnTo>
                <a:lnTo>
                  <a:pt x="3918013" y="3810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14101" y="942659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22" name="object 22"/>
          <p:cNvSpPr txBox="1"/>
          <p:nvPr/>
        </p:nvSpPr>
        <p:spPr>
          <a:xfrm>
            <a:off x="614101" y="959560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9a95b4ec-20e7-494b-beda-5dd08a2a1045}"/>
  <p:tag name="TABLE_ENDDRAG_ORIGIN_RECT" val="262*144"/>
  <p:tag name="TABLE_ENDDRAG_RECT" val="313*320*262*117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913</Words>
  <Application>WPS 演示</Application>
  <PresentationFormat>自定义</PresentationFormat>
  <Paragraphs>108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主题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193</cp:revision>
  <dcterms:created xsi:type="dcterms:W3CDTF">2017-02-16T09:46:00Z</dcterms:created>
  <dcterms:modified xsi:type="dcterms:W3CDTF">2024-10-17T02:56:33Z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1CDDEA6C0BF3486F98E93633AD6F50AE</vt:lpwstr>
  </property>
</Properties>
</file>