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8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6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丁玉/油田化学事业部/中海油服" initials="丁玉/油田化学事业部/中海油服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2830" autoAdjust="0"/>
  </p:normalViewPr>
  <p:slideViewPr>
    <p:cSldViewPr snapToGrid="0">
      <p:cViewPr varScale="1">
        <p:scale>
          <a:sx n="69" d="100"/>
          <a:sy n="69" d="100"/>
        </p:scale>
        <p:origin x="3162" y="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5753598"/>
            <a:ext cx="7515156" cy="3899475"/>
            <a:chOff x="0" y="5754623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54623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176771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28470" cy="9886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20701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PF-SMARTSEAL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81915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智能封堵剂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5403" y="2055255"/>
            <a:ext cx="4373101" cy="11296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PF-SMARTSEAL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是一种络合铝混合物类智能封堵剂，其溶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解于高pH水基钻井液中，随滤液进入地层，与地层低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pH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液体接触后，产生沉淀，封堵页岩微孔隙，降低孔隙压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力传递速度，从而起到稳定井壁作用。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424806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754947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805233" y="3792305"/>
          <a:ext cx="3509010" cy="1961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4685"/>
                <a:gridCol w="1584325"/>
              </a:tblGrid>
              <a:tr h="48895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094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543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840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黑灰色固体颗粒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840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74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74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27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74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11</a:t>
                      </a:r>
                      <a:r>
                        <a:rPr sz="1200" dirty="0">
                          <a:latin typeface="Arial" panose="020B0604020202020204"/>
                          <a:cs typeface="Arial" panose="020B0604020202020204"/>
                        </a:rPr>
                        <a:t>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808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细度（325目标准筛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74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≥90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74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04646" y="5598279"/>
            <a:ext cx="3353472" cy="329819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13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适用于页岩地层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钻井液的pH值大于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适用温度：≤180℃(360℉)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7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762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0132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401320" algn="l"/>
                <a:tab pos="4019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0132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401320" algn="l"/>
                <a:tab pos="4019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0132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401320" algn="l"/>
                <a:tab pos="4019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68135" y="3778872"/>
            <a:ext cx="2089413" cy="14401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降低岩石基质渗透性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封堵页岩微孔隙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降低孔隙压力传递速度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提高井壁稳定性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31565" y="9357394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10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10"/>
                </a:lnTo>
                <a:lnTo>
                  <a:pt x="7619" y="3810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10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10"/>
                </a:lnTo>
                <a:lnTo>
                  <a:pt x="3910393" y="3810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10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10"/>
                </a:lnTo>
                <a:lnTo>
                  <a:pt x="3918013" y="3810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614101" y="942659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21" name="object 21"/>
          <p:cNvSpPr txBox="1"/>
          <p:nvPr/>
        </p:nvSpPr>
        <p:spPr>
          <a:xfrm>
            <a:off x="614101" y="959560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505</Words>
  <Application>WPS 演示</Application>
  <PresentationFormat>自定义</PresentationFormat>
  <Paragraphs>62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8" baseType="lpstr">
      <vt:lpstr>Arial</vt:lpstr>
      <vt:lpstr>宋体</vt:lpstr>
      <vt:lpstr>Wingdings</vt:lpstr>
      <vt:lpstr>黑体</vt:lpstr>
      <vt:lpstr>Impact</vt:lpstr>
      <vt:lpstr>Arial</vt:lpstr>
      <vt:lpstr>Times New Roman</vt:lpstr>
      <vt:lpstr>Arial Unicode MS</vt:lpstr>
      <vt:lpstr>微软雅黑</vt:lpstr>
      <vt:lpstr>Calibri Light</vt:lpstr>
      <vt:lpstr>Calibri</vt:lpstr>
      <vt:lpstr>Times New Roman</vt:lpstr>
      <vt:lpstr>Impact</vt:lpstr>
      <vt:lpstr>Calibri</vt:lpstr>
      <vt:lpstr>Wingdings</vt:lpstr>
      <vt:lpstr>MS UI Gothic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86</cp:revision>
  <dcterms:created xsi:type="dcterms:W3CDTF">2017-02-16T09:46:00Z</dcterms:created>
  <dcterms:modified xsi:type="dcterms:W3CDTF">2024-10-17T01:06:29Z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96935096EF2F4575ABFE517BDF50E799</vt:lpwstr>
  </property>
</Properties>
</file>