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7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67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丁玉/油田化学事业部/中海油服" initials="丁玉/油田化学事业部/中海油服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2830" autoAdjust="0"/>
  </p:normalViewPr>
  <p:slideViewPr>
    <p:cSldViewPr snapToGrid="0">
      <p:cViewPr varScale="1">
        <p:scale>
          <a:sx n="69" d="100"/>
          <a:sy n="69" d="100"/>
        </p:scale>
        <p:origin x="3162" y="4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5"/>
            </a:lvl1pPr>
            <a:lvl2pPr marL="377825" indent="0" algn="ctr">
              <a:buNone/>
              <a:defRPr sz="1655"/>
            </a:lvl2pPr>
            <a:lvl3pPr marL="755650" indent="0" algn="ctr">
              <a:buNone/>
              <a:defRPr sz="1490"/>
            </a:lvl3pPr>
            <a:lvl4pPr marL="1134110" indent="0" algn="ctr">
              <a:buNone/>
              <a:defRPr sz="1325"/>
            </a:lvl4pPr>
            <a:lvl5pPr marL="1511935" indent="0" algn="ctr">
              <a:buNone/>
              <a:defRPr sz="1325"/>
            </a:lvl5pPr>
            <a:lvl6pPr marL="1889760" indent="0" algn="ctr">
              <a:buNone/>
              <a:defRPr sz="1325"/>
            </a:lvl6pPr>
            <a:lvl7pPr marL="2267585" indent="0" algn="ctr">
              <a:buNone/>
              <a:defRPr sz="1325"/>
            </a:lvl7pPr>
            <a:lvl8pPr marL="2646045" indent="0" algn="ctr">
              <a:buNone/>
              <a:defRPr sz="1325"/>
            </a:lvl8pPr>
            <a:lvl9pPr marL="3023870" indent="0" algn="ctr">
              <a:buNone/>
              <a:defRPr sz="1325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782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5650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411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193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8976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6758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4604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2387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5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825" indent="0">
              <a:buNone/>
              <a:defRPr sz="2315"/>
            </a:lvl2pPr>
            <a:lvl3pPr marL="755650" indent="0">
              <a:buNone/>
              <a:defRPr sz="1985"/>
            </a:lvl3pPr>
            <a:lvl4pPr marL="1134110" indent="0">
              <a:buNone/>
              <a:defRPr sz="1655"/>
            </a:lvl4pPr>
            <a:lvl5pPr marL="1511935" indent="0">
              <a:buNone/>
              <a:defRPr sz="1655"/>
            </a:lvl5pPr>
            <a:lvl6pPr marL="1889760" indent="0">
              <a:buNone/>
              <a:defRPr sz="1655"/>
            </a:lvl6pPr>
            <a:lvl7pPr marL="2267585" indent="0">
              <a:buNone/>
              <a:defRPr sz="1655"/>
            </a:lvl7pPr>
            <a:lvl8pPr marL="2646045" indent="0">
              <a:buNone/>
              <a:defRPr sz="1655"/>
            </a:lvl8pPr>
            <a:lvl9pPr marL="3023870" indent="0">
              <a:buNone/>
              <a:defRPr sz="1655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650" rtl="0" eaLnBrk="1" latinLnBrk="0" hangingPunct="1">
        <a:lnSpc>
          <a:spcPct val="90000"/>
        </a:lnSpc>
        <a:spcBef>
          <a:spcPct val="0"/>
        </a:spcBef>
        <a:buNone/>
        <a:defRPr sz="36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230" indent="-189230" algn="l" defTabSz="75565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5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32270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7011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207899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5681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3464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124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782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411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193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8976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6758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4604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2387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92" y="6140625"/>
            <a:ext cx="7515156" cy="3477275"/>
          </a:xfrm>
          <a:custGeom>
            <a:avLst/>
            <a:gdLst/>
            <a:ahLst/>
            <a:cxnLst/>
            <a:rect l="l" t="t" r="r" b="b"/>
            <a:pathLst>
              <a:path w="7516495" h="3477895">
                <a:moveTo>
                  <a:pt x="7516368" y="3477768"/>
                </a:moveTo>
                <a:lnTo>
                  <a:pt x="0" y="3477768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7768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66215" cy="100965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sz="2250">
              <a:latin typeface="Times New Roman" panose="02020603050405020304"/>
              <a:cs typeface="Times New Roman" panose="02020603050405020304"/>
            </a:endParaRPr>
          </a:p>
          <a:p>
            <a:pPr marL="2222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lang="en-US"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GREEN</a:t>
            </a: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SEAL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100520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546100" marR="250825" indent="-27559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LOST</a:t>
            </a:r>
            <a:r>
              <a:rPr sz="1400" spc="-7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CIRCULATION</a:t>
            </a:r>
            <a:r>
              <a:rPr sz="1400" spc="-6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MATERIAL(LCM)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ENVIRONMENTAL-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FRIENDLY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914525">
              <a:lnSpc>
                <a:spcPct val="100000"/>
              </a:lnSpc>
              <a:spcBef>
                <a:spcPts val="350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-1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issued: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0165" y="2451297"/>
            <a:ext cx="4410559" cy="75057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</a:t>
            </a:r>
            <a:r>
              <a:rPr lang="en-US" sz="1200" dirty="0">
                <a:latin typeface="Arial" panose="020B0604020202020204"/>
                <a:cs typeface="Arial" panose="020B0604020202020204"/>
              </a:rPr>
              <a:t>GREEN</a:t>
            </a:r>
            <a:r>
              <a:rPr sz="1200" dirty="0">
                <a:latin typeface="Arial" panose="020B0604020202020204"/>
                <a:cs typeface="Arial" panose="020B0604020202020204"/>
              </a:rPr>
              <a:t>SEAL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environmental-friendly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mixture</a:t>
            </a:r>
            <a:r>
              <a:rPr sz="1200" spc="2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nano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deformable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particles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rigid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particles.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pore </a:t>
            </a:r>
            <a:r>
              <a:rPr sz="1200" dirty="0">
                <a:latin typeface="Arial" panose="020B0604020202020204"/>
                <a:cs typeface="Arial" panose="020B0604020202020204"/>
              </a:rPr>
              <a:t>pressure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penetration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wellbore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stability</a:t>
            </a:r>
            <a:r>
              <a:rPr sz="1200" spc="2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by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sealing </a:t>
            </a:r>
            <a:r>
              <a:rPr sz="1200" dirty="0">
                <a:latin typeface="Arial" panose="020B0604020202020204"/>
                <a:cs typeface="Arial" panose="020B0604020202020204"/>
              </a:rPr>
              <a:t>pores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micro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fractures.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0" name="object 10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2504143" y="10117197"/>
            <a:ext cx="2551390" cy="15430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3" name="object 13"/>
          <p:cNvSpPr txBox="1"/>
          <p:nvPr/>
        </p:nvSpPr>
        <p:spPr>
          <a:xfrm>
            <a:off x="595880" y="7698913"/>
            <a:ext cx="6313315" cy="1245235"/>
          </a:xfrm>
          <a:prstGeom prst="rect">
            <a:avLst/>
          </a:prstGeom>
        </p:spPr>
        <p:txBody>
          <a:bodyPr vert="horz" wrap="square" lIns="0" tIns="15364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10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8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25kg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95880" y="3852769"/>
            <a:ext cx="2872228" cy="1245235"/>
          </a:xfrm>
          <a:prstGeom prst="rect">
            <a:avLst/>
          </a:prstGeom>
        </p:spPr>
        <p:txBody>
          <a:bodyPr vert="horz" wrap="square" lIns="0" tIns="15364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1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spcBef>
                <a:spcPts val="8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sealing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microfractures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pressure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penetration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wellbore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Environmental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friendly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5880" y="5774362"/>
            <a:ext cx="3938838" cy="124714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84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water,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300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5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endParaRPr sz="1200">
              <a:latin typeface="MS UI Gothic" panose="020B0600070205080204" charset="-128"/>
              <a:cs typeface="MS UI Gothic" panose="020B0600070205080204" charset="-128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7-</a:t>
            </a:r>
            <a:r>
              <a:rPr sz="1200" dirty="0">
                <a:latin typeface="Arial" panose="020B0604020202020204"/>
                <a:cs typeface="Arial" panose="020B0604020202020204"/>
              </a:rPr>
              <a:t>10.5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ppb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Restrictions: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Not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reservoir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3922369" y="3838017"/>
          <a:ext cx="3293110" cy="20593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0680"/>
                <a:gridCol w="1662430"/>
              </a:tblGrid>
              <a:tr h="519430">
                <a:tc gridSpan="2">
                  <a:txBody>
                    <a:bodyPr/>
                    <a:lstStyle/>
                    <a:p>
                      <a:pPr marL="1007745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808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40995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094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White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free-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flowing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 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094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9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Moisture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99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sz="1200" spc="-25" dirty="0">
                          <a:latin typeface="Calibri" panose="020F0502020204030204"/>
                          <a:cs typeface="Calibri" panose="020F0502020204030204"/>
                        </a:rPr>
                        <a:t>≤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04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260350" indent="-196215">
                        <a:lnSpc>
                          <a:spcPts val="189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Screen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floating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(325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mesh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standard</a:t>
                      </a:r>
                      <a:r>
                        <a:rPr sz="1050" spc="-5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sieve)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1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</a:pPr>
                      <a:r>
                        <a:rPr sz="1200" spc="-25" dirty="0">
                          <a:latin typeface="Calibri" panose="020F0502020204030204"/>
                          <a:cs typeface="Calibri" panose="020F0502020204030204"/>
                        </a:rPr>
                        <a:t>≤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25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9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Acid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solubility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99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＞70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04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1541</Words>
  <Application>WPS 演示</Application>
  <PresentationFormat>自定义</PresentationFormat>
  <Paragraphs>60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Impact</vt:lpstr>
      <vt:lpstr>Calibri</vt:lpstr>
      <vt:lpstr>Arial</vt:lpstr>
      <vt:lpstr>Wingdings</vt:lpstr>
      <vt:lpstr>MS UI Gothic</vt:lpstr>
      <vt:lpstr>黑体</vt:lpstr>
      <vt:lpstr>微软雅黑</vt:lpstr>
      <vt:lpstr>Arial Unicode MS</vt:lpstr>
      <vt:lpstr>Calibri Light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87</cp:revision>
  <dcterms:created xsi:type="dcterms:W3CDTF">2017-02-16T09:46:00Z</dcterms:created>
  <dcterms:modified xsi:type="dcterms:W3CDTF">2024-10-17T13:08:40Z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FE7B9F93BF2E4694B6BF528BB6866585</vt:lpwstr>
  </property>
</Properties>
</file>