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4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132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5753598"/>
            <a:ext cx="7515156" cy="3899475"/>
            <a:chOff x="0" y="5754623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54623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176771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744345" cy="98869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29781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PF-AQUASEAL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819150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物理封堵剂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704975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7944" y="2136521"/>
            <a:ext cx="4559123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PF-AQUASEAL是一种纳米级可变形颗粒和刚性颗粒混合物，</a:t>
            </a:r>
            <a:r>
              <a:rPr sz="1400" spc="30" dirty="0">
                <a:latin typeface="黑体" panose="02010609060101010101" pitchFamily="49" charset="-122"/>
                <a:cs typeface="黑体" panose="02010609060101010101" pitchFamily="49" charset="-122"/>
              </a:rPr>
              <a:t>通过封堵地层孔隙和微裂缝降低孔隙压力传递。由于其粒径较小，还可通过桥接孔喉入口，有效降低钻井液滤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失量。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418430" y="9424806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720054" y="9754947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3805233" y="3874587"/>
          <a:ext cx="3509010" cy="14744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73530"/>
                <a:gridCol w="1935480"/>
              </a:tblGrid>
              <a:tr h="49466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0412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25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灰色自由流动粉末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≤7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75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</a:t>
                      </a:r>
                      <a:r>
                        <a:rPr sz="1200" spc="-20" dirty="0">
                          <a:latin typeface="Arial" panose="020B0604020202020204"/>
                          <a:cs typeface="Arial" panose="020B0604020202020204"/>
                        </a:rPr>
                        <a:t>~</a:t>
                      </a: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6" name="object 16"/>
          <p:cNvSpPr txBox="1"/>
          <p:nvPr/>
        </p:nvSpPr>
        <p:spPr>
          <a:xfrm>
            <a:off x="550358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8135" y="7610832"/>
            <a:ext cx="3209353" cy="12198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5115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51155" algn="l"/>
                <a:tab pos="35179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115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1155" algn="l"/>
                <a:tab pos="35179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5115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51155" algn="l"/>
                <a:tab pos="35179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30042" y="3902675"/>
            <a:ext cx="3124913" cy="3136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5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降低压力传递速率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降低压差粘附卡钻风险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良好的页岩封堵性能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良好的抗盐性能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50800">
              <a:lnSpc>
                <a:spcPct val="100000"/>
              </a:lnSpc>
              <a:spcBef>
                <a:spcPts val="13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3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59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适用于页岩和衰竭砂岩地层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适用温度：≤180℃(360℉)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59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推荐加量：20-30kg/m</a:t>
            </a:r>
            <a:r>
              <a:rPr sz="1350" spc="-15" baseline="22000" dirty="0"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(7-10.5ppb)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31565" y="9357394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10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10"/>
                </a:lnTo>
                <a:lnTo>
                  <a:pt x="7619" y="3810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20"/>
                </a:moveTo>
                <a:lnTo>
                  <a:pt x="3809" y="7620"/>
                </a:lnTo>
                <a:lnTo>
                  <a:pt x="7619" y="3810"/>
                </a:lnTo>
                <a:lnTo>
                  <a:pt x="7619" y="7620"/>
                </a:lnTo>
                <a:close/>
              </a:path>
              <a:path w="3918585" h="760729">
                <a:moveTo>
                  <a:pt x="3910393" y="7620"/>
                </a:moveTo>
                <a:lnTo>
                  <a:pt x="7619" y="7620"/>
                </a:lnTo>
                <a:lnTo>
                  <a:pt x="7619" y="3810"/>
                </a:lnTo>
                <a:lnTo>
                  <a:pt x="3910393" y="3810"/>
                </a:lnTo>
                <a:lnTo>
                  <a:pt x="3910393" y="7620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10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20"/>
                </a:moveTo>
                <a:lnTo>
                  <a:pt x="3914203" y="7620"/>
                </a:lnTo>
                <a:lnTo>
                  <a:pt x="3910393" y="3810"/>
                </a:lnTo>
                <a:lnTo>
                  <a:pt x="3918013" y="3810"/>
                </a:lnTo>
                <a:lnTo>
                  <a:pt x="3918013" y="7620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614101" y="9426596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21" name="object 21"/>
          <p:cNvSpPr txBox="1"/>
          <p:nvPr/>
        </p:nvSpPr>
        <p:spPr>
          <a:xfrm>
            <a:off x="614101" y="9595603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465</Words>
  <Application>WPS 演示</Application>
  <PresentationFormat>自定义</PresentationFormat>
  <Paragraphs>58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180</cp:revision>
  <dcterms:created xsi:type="dcterms:W3CDTF">2017-02-16T09:46:00Z</dcterms:created>
  <dcterms:modified xsi:type="dcterms:W3CDTF">2024-10-17T02:06:44Z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BDF8ECDFAB2045B4908AF7A7C1F811FD</vt:lpwstr>
  </property>
  <property fmtid="{D5CDD505-2E9C-101B-9397-08002B2CF9AE}" pid="3" name="KSOProductBuildVer">
    <vt:lpwstr>2052-11.8.2.12085</vt:lpwstr>
  </property>
</Properties>
</file>