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0" autoAdjust="0"/>
    <p:restoredTop sz="94660"/>
  </p:normalViewPr>
  <p:slideViewPr>
    <p:cSldViewPr snapToGrid="0">
      <p:cViewPr>
        <p:scale>
          <a:sx n="100" d="100"/>
          <a:sy n="100" d="100"/>
        </p:scale>
        <p:origin x="2862" y="-1728"/>
      </p:cViewPr>
      <p:guideLst>
        <p:guide orient="horz" pos="3367"/>
        <p:guide pos="23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307" y="5921208"/>
            <a:ext cx="7515156" cy="3899475"/>
            <a:chOff x="3047" y="5922263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3047" y="5922263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3047" y="6344411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3"/>
                  </a:moveTo>
                  <a:lnTo>
                    <a:pt x="0" y="3476243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3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65580" cy="98742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8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2450">
              <a:latin typeface="Times New Roman" panose="02020603050405020304"/>
              <a:cs typeface="Times New Roman" panose="02020603050405020304"/>
            </a:endParaRPr>
          </a:p>
          <a:p>
            <a:pPr marL="33401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UHIB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83108" y="766434"/>
            <a:ext cx="3095074" cy="98679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80073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泥页岩抑制剂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983740">
              <a:lnSpc>
                <a:spcPct val="100000"/>
              </a:lnSpc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3659" y="2034303"/>
            <a:ext cx="4405480" cy="11296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PF-UHIB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是一种有机胺类衍生物，主要用于抑制泥页岩的水化分散和膨胀。通过静电作用吸附在带负电的粘土层间或者表面，有效抑制粘土的水化膨胀，保持钻屑的完</a:t>
            </a:r>
            <a:r>
              <a:rPr sz="1400" spc="-25" dirty="0">
                <a:latin typeface="黑体" panose="02010609060101010101" pitchFamily="49" charset="-122"/>
                <a:cs typeface="黑体" panose="02010609060101010101" pitchFamily="49" charset="-122"/>
              </a:rPr>
              <a:t>整性。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436" y="10312771"/>
            <a:ext cx="7559598" cy="60314"/>
            <a:chOff x="-825" y="10314609"/>
            <a:chExt cx="7560945" cy="60325"/>
          </a:xfrm>
        </p:grpSpPr>
        <p:sp>
          <p:nvSpPr>
            <p:cNvPr id="11" name="object 11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825" y="10314609"/>
              <a:ext cx="7560945" cy="24130"/>
            </a:xfrm>
            <a:custGeom>
              <a:avLst/>
              <a:gdLst/>
              <a:ahLst/>
              <a:cxnLst/>
              <a:rect l="l" t="t" r="r" b="b"/>
              <a:pathLst>
                <a:path w="7560945" h="24129">
                  <a:moveTo>
                    <a:pt x="7560500" y="0"/>
                  </a:moveTo>
                  <a:lnTo>
                    <a:pt x="8001" y="0"/>
                  </a:lnTo>
                  <a:lnTo>
                    <a:pt x="8001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2700"/>
                  </a:lnTo>
                  <a:lnTo>
                    <a:pt x="7560500" y="12700"/>
                  </a:lnTo>
                  <a:lnTo>
                    <a:pt x="7560500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2969" y="3798197"/>
            <a:ext cx="3328077" cy="282194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4064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9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4925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49250" algn="l"/>
                <a:tab pos="34988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抑制泥页岩和钻屑分散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4925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9250" algn="l"/>
                <a:tab pos="34988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可稳定pH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值值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4925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9250" algn="l"/>
                <a:tab pos="34988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抗污染能力强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7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6477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486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48615" algn="l"/>
                <a:tab pos="3492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适用于淡水、盐水配制的钻井液体系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486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8615" algn="l"/>
                <a:tab pos="3492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推荐加量：10-30kg/m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(3.5-10.5ppb)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0768" y="7466028"/>
            <a:ext cx="4055656" cy="127317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861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8610" algn="l"/>
                <a:tab pos="30924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861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8610" algn="l"/>
                <a:tab pos="30924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861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8610" algn="l"/>
                <a:tab pos="30924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614101" y="9380377"/>
            <a:ext cx="3874714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对该部分的信息不做任何担保和保证。所有涉及到的产品和质量保障应遵守销售条款。本文件中的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8" name="object 18"/>
          <p:cNvSpPr txBox="1"/>
          <p:nvPr/>
        </p:nvSpPr>
        <p:spPr>
          <a:xfrm>
            <a:off x="614101" y="9866573"/>
            <a:ext cx="2819533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20054" y="9348619"/>
            <a:ext cx="2400507" cy="5200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3817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 marR="5080" indent="698500">
              <a:lnSpc>
                <a:spcPts val="1300"/>
              </a:lnSpc>
              <a:spcBef>
                <a:spcPts val="50"/>
              </a:spcBef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84447" y="9805738"/>
            <a:ext cx="1436114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R="5080" algn="r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graphicFrame>
        <p:nvGraphicFramePr>
          <p:cNvPr id="21" name="object 21"/>
          <p:cNvGraphicFramePr>
            <a:graphicFrameLocks noGrp="1"/>
          </p:cNvGraphicFramePr>
          <p:nvPr/>
        </p:nvGraphicFramePr>
        <p:xfrm>
          <a:off x="3970304" y="3772497"/>
          <a:ext cx="3343910" cy="1489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marR="268605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21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淡黄色粘稠液体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密度，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1.08±0.02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pH值（1%水溶液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＞9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460</Words>
  <Application>WPS 演示</Application>
  <PresentationFormat>自定义</PresentationFormat>
  <Paragraphs>56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黑体</vt:lpstr>
      <vt:lpstr>Arial Unicode MS</vt:lpstr>
      <vt:lpstr>Impact</vt:lpstr>
      <vt:lpstr>Times New Roman</vt:lpstr>
      <vt:lpstr>Arial</vt:lpstr>
      <vt:lpstr>微软雅黑</vt:lpstr>
      <vt:lpstr>Calibri Light</vt:lpstr>
      <vt:lpstr>Calibri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228</cp:revision>
  <dcterms:created xsi:type="dcterms:W3CDTF">2017-02-16T09:46:00Z</dcterms:created>
  <dcterms:modified xsi:type="dcterms:W3CDTF">2024-10-17T00:57:44Z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05814BB5A2C54A34898C3A6BDBAD5DDD</vt:lpwstr>
  </property>
</Properties>
</file>