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7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4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002B"/>
    <a:srgbClr val="007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88485" autoAdjust="0"/>
  </p:normalViewPr>
  <p:slideViewPr>
    <p:cSldViewPr snapToGrid="0">
      <p:cViewPr>
        <p:scale>
          <a:sx n="100" d="100"/>
          <a:sy n="100" d="100"/>
        </p:scale>
        <p:origin x="72" y="-193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2" y="6126911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753870" cy="99568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39370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PF-FSVIS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61950" y="766434"/>
            <a:ext cx="2816358" cy="99631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2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Times New Roman" panose="02020603050405020304"/>
              <a:cs typeface="Times New Roman" panose="02020603050405020304"/>
            </a:endParaRPr>
          </a:p>
          <a:p>
            <a:pPr marL="946785" marR="260985" indent="-45720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恒流变合成基钻井液流型调节剂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  <a:spcBef>
                <a:spcPts val="745"/>
              </a:spcBef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2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970304" y="3772497"/>
          <a:ext cx="3343910" cy="183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8605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棕红色粘稠液体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闪点(开口),℃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≥110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0.95±0.02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倾点,℃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34798" y="7210853"/>
            <a:ext cx="4044864" cy="117856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14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667" y="2315634"/>
            <a:ext cx="3738849" cy="41325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71755" marR="177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PF-FSVIS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是一种聚合酰胺类的流型调节剂，用于恒流变合成基钻井液体系中，提高低剪切速率粘度，增强体系的携岩能力，在低温环境下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粘度影响较小。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4254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2740" indent="-286385">
              <a:lnSpc>
                <a:spcPct val="100000"/>
              </a:lnSpc>
              <a:spcBef>
                <a:spcPts val="10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显著提高井眼清洁能力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配伍性好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能够提高乳液稳定性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显著提高低剪切速率粘度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7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5207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spcBef>
                <a:spcPts val="99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适用于高温非水基钻井液体系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适用温度：≤160℃（320℉）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推荐加量：3-10kg/m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（1.0-3.5ppb）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490</Words>
  <Application>WPS 演示</Application>
  <PresentationFormat>自定义</PresentationFormat>
  <Paragraphs>58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黑体</vt:lpstr>
      <vt:lpstr>Impact</vt:lpstr>
      <vt:lpstr>Times New Roman</vt:lpstr>
      <vt:lpstr>Arial Unicode MS</vt:lpstr>
      <vt:lpstr>Arial</vt:lpstr>
      <vt:lpstr>微软雅黑</vt:lpstr>
      <vt:lpstr>Calibri Light</vt:lpstr>
      <vt:lpstr>Calibri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280</cp:revision>
  <dcterms:created xsi:type="dcterms:W3CDTF">2017-02-16T09:46:00Z</dcterms:created>
  <dcterms:modified xsi:type="dcterms:W3CDTF">2024-10-17T00:50:43Z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F72F3A668AED46F3A0F0CD7BC96EAA32</vt:lpwstr>
  </property>
</Properties>
</file>